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795C"/>
    <a:srgbClr val="047E44"/>
    <a:srgbClr val="048E4C"/>
    <a:srgbClr val="02903B"/>
    <a:srgbClr val="1E497C"/>
    <a:srgbClr val="214F87"/>
    <a:srgbClr val="23538D"/>
    <a:srgbClr val="1A03A1"/>
    <a:srgbClr val="180397"/>
    <a:srgbClr val="028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660"/>
  </p:normalViewPr>
  <p:slideViewPr>
    <p:cSldViewPr snapToGrid="0">
      <p:cViewPr>
        <p:scale>
          <a:sx n="50" d="100"/>
          <a:sy n="50" d="100"/>
        </p:scale>
        <p:origin x="-105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4449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Гора Сион, </a:t>
            </a:r>
            <a:endParaRPr lang="ru-RU" sz="8000" dirty="0" smtClean="0">
              <a:solidFill>
                <a:srgbClr val="FFFFFF"/>
              </a:solidFill>
              <a:latin typeface="Myriad Pro Light" pitchFamily="34" charset="0"/>
            </a:endParaRPr>
          </a:p>
          <a:p>
            <a:pPr algn="ctr"/>
            <a:r>
              <a:rPr lang="ru-RU" sz="8000" dirty="0" smtClean="0">
                <a:solidFill>
                  <a:srgbClr val="FFFFFF"/>
                </a:solidFill>
                <a:latin typeface="Myriad Pro Light" pitchFamily="34" charset="0"/>
              </a:rPr>
              <a:t>гора </a:t>
            </a:r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святая</a:t>
            </a:r>
            <a:endParaRPr lang="ru-RU" sz="8000" dirty="0" smtClean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844284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1518B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21518B"/>
                </a:solidFill>
                <a:latin typeface="Myriad Pro" pitchFamily="34" charset="0"/>
              </a:rPr>
              <a:t>382</a:t>
            </a:r>
            <a:endParaRPr lang="ru-RU" dirty="0" smtClean="0">
              <a:solidFill>
                <a:srgbClr val="21518B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8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скоро, скоро там я буду -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Христом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той горе святой!</a:t>
            </a:r>
          </a:p>
        </p:txBody>
      </p:sp>
    </p:spTree>
    <p:extLst>
      <p:ext uri="{BB962C8B-B14F-4D97-AF65-F5344CB8AC3E}">
        <p14:creationId xmlns:p14="http://schemas.microsoft.com/office/powerpoint/2010/main" val="361786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я вовеки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забуду,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 Кровью я спасён святой!</a:t>
            </a:r>
          </a:p>
        </p:txBody>
      </p:sp>
    </p:spTree>
    <p:extLst>
      <p:ext uri="{BB962C8B-B14F-4D97-AF65-F5344CB8AC3E}">
        <p14:creationId xmlns:p14="http://schemas.microsoft.com/office/powerpoint/2010/main" val="129087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32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Гора Сион,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гора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святая,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Престол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где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Господа стоит!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40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тебе стремлюсь я, к двери рая,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Где солнце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вечное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блестит,</a:t>
            </a:r>
          </a:p>
        </p:txBody>
      </p:sp>
    </p:spTree>
    <p:extLst>
      <p:ext uri="{BB962C8B-B14F-4D97-AF65-F5344CB8AC3E}">
        <p14:creationId xmlns:p14="http://schemas.microsoft.com/office/powerpoint/2010/main" val="317620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Где бури нет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нет ненастья,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Где радость вечная царит, </a:t>
            </a:r>
          </a:p>
        </p:txBody>
      </p:sp>
    </p:spTree>
    <p:extLst>
      <p:ext uri="{BB962C8B-B14F-4D97-AF65-F5344CB8AC3E}">
        <p14:creationId xmlns:p14="http://schemas.microsoft.com/office/powerpoint/2010/main" val="121246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Где всё согрето светом счастья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гимн хваления звучит.</a:t>
            </a:r>
          </a:p>
        </p:txBody>
      </p:sp>
    </p:spTree>
    <p:extLst>
      <p:ext uri="{BB962C8B-B14F-4D97-AF65-F5344CB8AC3E}">
        <p14:creationId xmlns:p14="http://schemas.microsoft.com/office/powerpoint/2010/main" val="163781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Там наш Господь Свой лик являет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Спасённым милостью Его</a:t>
            </a:r>
          </a:p>
        </p:txBody>
      </p:sp>
    </p:spTree>
    <p:extLst>
      <p:ext uri="{BB962C8B-B14F-4D97-AF65-F5344CB8AC3E}">
        <p14:creationId xmlns:p14="http://schemas.microsoft.com/office/powerpoint/2010/main" val="212483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Сам слезу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smtClean="0">
                <a:solidFill>
                  <a:schemeClr val="bg1"/>
                </a:solidFill>
                <a:latin typeface="Myriad Pro Light" pitchFamily="34" charset="0"/>
              </a:rPr>
              <a:t>их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утирает,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Там город благ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Иерусалим!</a:t>
            </a:r>
          </a:p>
        </p:txBody>
      </p:sp>
    </p:spTree>
    <p:extLst>
      <p:ext uri="{BB962C8B-B14F-4D97-AF65-F5344CB8AC3E}">
        <p14:creationId xmlns:p14="http://schemas.microsoft.com/office/powerpoint/2010/main" val="106563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Несётся там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 умолкая,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Звук песни дивной, неземной, </a:t>
            </a:r>
          </a:p>
        </p:txBody>
      </p:sp>
    </p:spTree>
    <p:extLst>
      <p:ext uri="{BB962C8B-B14F-4D97-AF65-F5344CB8AC3E}">
        <p14:creationId xmlns:p14="http://schemas.microsoft.com/office/powerpoint/2010/main" val="87377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никакая речь людская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 передаст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песни той.</a:t>
            </a:r>
          </a:p>
        </p:txBody>
      </p:sp>
    </p:spTree>
    <p:extLst>
      <p:ext uri="{BB962C8B-B14F-4D97-AF65-F5344CB8AC3E}">
        <p14:creationId xmlns:p14="http://schemas.microsoft.com/office/powerpoint/2010/main" val="502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7377</TotalTime>
  <Words>128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37</cp:revision>
  <dcterms:created xsi:type="dcterms:W3CDTF">2012-07-25T11:14:36Z</dcterms:created>
  <dcterms:modified xsi:type="dcterms:W3CDTF">2012-10-25T11:47:02Z</dcterms:modified>
</cp:coreProperties>
</file>