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57314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Следуй за Мной</a:t>
            </a:r>
            <a:endParaRPr lang="ru-RU" sz="8000" dirty="0" smtClean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9298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1518B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21518B"/>
                </a:solidFill>
                <a:latin typeface="Myriad Pro" pitchFamily="34" charset="0"/>
              </a:rPr>
              <a:t>379</a:t>
            </a:r>
            <a:endParaRPr lang="ru-RU" dirty="0" smtClean="0">
              <a:solidFill>
                <a:srgbClr val="21518B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Следуй, когда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поймут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братья, </a:t>
            </a:r>
          </a:p>
        </p:txBody>
      </p:sp>
    </p:spTree>
    <p:extLst>
      <p:ext uri="{BB962C8B-B14F-4D97-AF65-F5344CB8AC3E}">
        <p14:creationId xmlns:p14="http://schemas.microsoft.com/office/powerpoint/2010/main" val="128043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же с любовью открой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объятья. </a:t>
            </a:r>
          </a:p>
        </p:txBody>
      </p:sp>
    </p:spTree>
    <p:extLst>
      <p:ext uri="{BB962C8B-B14F-4D97-AF65-F5344CB8AC3E}">
        <p14:creationId xmlns:p14="http://schemas.microsoft.com/office/powerpoint/2010/main" val="168632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верою Мне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т</a:t>
            </a:r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ы во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всём подражай. </a:t>
            </a:r>
          </a:p>
        </p:txBody>
      </p:sp>
    </p:spTree>
    <p:extLst>
      <p:ext uri="{BB962C8B-B14F-4D97-AF65-F5344CB8AC3E}">
        <p14:creationId xmlns:p14="http://schemas.microsoft.com/office/powerpoint/2010/main" val="114420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Следуй, о, следуй за Мной!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Следуй, о, следуй за Мной!</a:t>
            </a:r>
          </a:p>
        </p:txBody>
      </p:sp>
    </p:spTree>
    <p:extLst>
      <p:ext uri="{BB962C8B-B14F-4D97-AF65-F5344CB8AC3E}">
        <p14:creationId xmlns:p14="http://schemas.microsoft.com/office/powerpoint/2010/main" val="213562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Следуй за Мной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Голгофских мучений, </a:t>
            </a:r>
          </a:p>
        </p:txBody>
      </p:sp>
    </p:spTree>
    <p:extLst>
      <p:ext uri="{BB962C8B-B14F-4D97-AF65-F5344CB8AC3E}">
        <p14:creationId xmlns:p14="http://schemas.microsoft.com/office/powerpoint/2010/main" val="362825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Кротко снося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насмешки, презренье, </a:t>
            </a:r>
          </a:p>
        </p:txBody>
      </p:sp>
    </p:spTree>
    <p:extLst>
      <p:ext uri="{BB962C8B-B14F-4D97-AF65-F5344CB8AC3E}">
        <p14:creationId xmlns:p14="http://schemas.microsoft.com/office/powerpoint/2010/main" val="235030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небе получишь венец золотой. </a:t>
            </a:r>
          </a:p>
        </p:txBody>
      </p:sp>
    </p:spTree>
    <p:extLst>
      <p:ext uri="{BB962C8B-B14F-4D97-AF65-F5344CB8AC3E}">
        <p14:creationId xmlns:p14="http://schemas.microsoft.com/office/powerpoint/2010/main" val="26170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Следуй, о, следуй за Мной!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Следуй, о, следуй за Мной!</a:t>
            </a:r>
          </a:p>
        </p:txBody>
      </p:sp>
    </p:spTree>
    <p:extLst>
      <p:ext uri="{BB962C8B-B14F-4D97-AF65-F5344CB8AC3E}">
        <p14:creationId xmlns:p14="http://schemas.microsoft.com/office/powerpoint/2010/main" val="87042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71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Следуй за Мной, когда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море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бушует, </a:t>
            </a:r>
          </a:p>
        </p:txBody>
      </p:sp>
    </p:spTree>
    <p:extLst>
      <p:ext uri="{BB962C8B-B14F-4D97-AF65-F5344CB8AC3E}">
        <p14:creationId xmlns:p14="http://schemas.microsoft.com/office/powerpoint/2010/main" val="28874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Следуй за Мной, когда тьма торжествует, </a:t>
            </a:r>
          </a:p>
        </p:txBody>
      </p:sp>
    </p:spTree>
    <p:extLst>
      <p:ext uri="{BB962C8B-B14F-4D97-AF65-F5344CB8AC3E}">
        <p14:creationId xmlns:p14="http://schemas.microsoft.com/office/powerpoint/2010/main" val="8488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Следуй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Мной через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терний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шипы, </a:t>
            </a:r>
          </a:p>
        </p:txBody>
      </p:sp>
    </p:spTree>
    <p:extLst>
      <p:ext uri="{BB962C8B-B14F-4D97-AF65-F5344CB8AC3E}">
        <p14:creationId xmlns:p14="http://schemas.microsoft.com/office/powerpoint/2010/main" val="18204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Следуй,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следуй за Мной!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Следуй, о, следуй за Мной!</a:t>
            </a:r>
          </a:p>
        </p:txBody>
      </p:sp>
    </p:spTree>
    <p:extLst>
      <p:ext uri="{BB962C8B-B14F-4D97-AF65-F5344CB8AC3E}">
        <p14:creationId xmlns:p14="http://schemas.microsoft.com/office/powerpoint/2010/main" val="150514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Следуй за Мной, хоть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клеймят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тебя всюду, </a:t>
            </a:r>
          </a:p>
        </p:txBody>
      </p:sp>
    </p:spTree>
    <p:extLst>
      <p:ext uri="{BB962C8B-B14F-4D97-AF65-F5344CB8AC3E}">
        <p14:creationId xmlns:p14="http://schemas.microsoft.com/office/powerpoint/2010/main" val="149307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Хоть ненавидят, злословят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люди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41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прошёл этот путь для тебя. </a:t>
            </a:r>
          </a:p>
        </p:txBody>
      </p:sp>
    </p:spTree>
    <p:extLst>
      <p:ext uri="{BB962C8B-B14F-4D97-AF65-F5344CB8AC3E}">
        <p14:creationId xmlns:p14="http://schemas.microsoft.com/office/powerpoint/2010/main" val="207154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Следуй, о, следуй за Мной!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Следуй, о, следуй за Мной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!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99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7381</TotalTime>
  <Words>162</Words>
  <Application>Microsoft Office PowerPoint</Application>
  <PresentationFormat>Экран (4:3)</PresentationFormat>
  <Paragraphs>32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37</cp:revision>
  <dcterms:created xsi:type="dcterms:W3CDTF">2012-07-25T11:14:36Z</dcterms:created>
  <dcterms:modified xsi:type="dcterms:W3CDTF">2012-10-25T11:17:17Z</dcterms:modified>
</cp:coreProperties>
</file>