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159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Гаснет ли пламя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108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378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Всё же молись, дверь закрыв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собою,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неизменно пребудет с тобой.</a:t>
            </a:r>
          </a:p>
        </p:txBody>
      </p:sp>
    </p:spTree>
    <p:extLst>
      <p:ext uri="{BB962C8B-B14F-4D97-AF65-F5344CB8AC3E}">
        <p14:creationId xmlns:p14="http://schemas.microsoft.com/office/powerpoint/2010/main" val="15582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Если ты силен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молись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остывших,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Вспомни, когда ты счастливей других, </a:t>
            </a:r>
          </a:p>
        </p:txBody>
      </p:sp>
    </p:spTree>
    <p:extLst>
      <p:ext uri="{BB962C8B-B14F-4D97-AF65-F5344CB8AC3E}">
        <p14:creationId xmlns:p14="http://schemas.microsoft.com/office/powerpoint/2010/main" val="39350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Близких, далёких,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Боге забывших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,-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Встань на колени, молись и о них.</a:t>
            </a:r>
          </a:p>
        </p:txBody>
      </p:sp>
    </p:spTree>
    <p:extLst>
      <p:ext uri="{BB962C8B-B14F-4D97-AF65-F5344CB8AC3E}">
        <p14:creationId xmlns:p14="http://schemas.microsoft.com/office/powerpoint/2010/main" val="19204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7735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Близких, далёких,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Боге забывших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,-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Встань на колени, молись и о них.</a:t>
            </a:r>
          </a:p>
        </p:txBody>
      </p:sp>
    </p:spTree>
    <p:extLst>
      <p:ext uri="{BB962C8B-B14F-4D97-AF65-F5344CB8AC3E}">
        <p14:creationId xmlns:p14="http://schemas.microsoft.com/office/powerpoint/2010/main" val="35281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Сила молитвы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даёт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утешенье,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Сила молитвы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победы залог, </a:t>
            </a:r>
          </a:p>
        </p:txBody>
      </p:sp>
    </p:spTree>
    <p:extLst>
      <p:ext uri="{BB962C8B-B14F-4D97-AF65-F5344CB8AC3E}">
        <p14:creationId xmlns:p14="http://schemas.microsoft.com/office/powerpoint/2010/main" val="25720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Если к Нему ты возносишь моленье,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Знай, что на помощь придёт к тебе Бог.</a:t>
            </a:r>
          </a:p>
        </p:txBody>
      </p:sp>
    </p:spTree>
    <p:extLst>
      <p:ext uri="{BB962C8B-B14F-4D97-AF65-F5344CB8AC3E}">
        <p14:creationId xmlns:p14="http://schemas.microsoft.com/office/powerpoint/2010/main" val="20817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Если к Нему ты возносишь моленье,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Знай, что на помощь придёт к тебе Бог.</a:t>
            </a:r>
          </a:p>
        </p:txBody>
      </p:sp>
    </p:spTree>
    <p:extLst>
      <p:ext uri="{BB962C8B-B14F-4D97-AF65-F5344CB8AC3E}">
        <p14:creationId xmlns:p14="http://schemas.microsoft.com/office/powerpoint/2010/main" val="26527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Гаснет ли пламя среди испытаний,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Трудным ли станет тернистый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путь,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Выше и выше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держи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своё знамя,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Стойким всегда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истину будь.</a:t>
            </a:r>
          </a:p>
        </p:txBody>
      </p:sp>
    </p:spTree>
    <p:extLst>
      <p:ext uri="{BB962C8B-B14F-4D97-AF65-F5344CB8AC3E}">
        <p14:creationId xmlns:p14="http://schemas.microsoft.com/office/powerpoint/2010/main" val="9111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Выше и выше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держи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своё знамя,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Стойким всегда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истину будь.</a:t>
            </a:r>
          </a:p>
        </p:txBody>
      </p:sp>
    </p:spTree>
    <p:extLst>
      <p:ext uri="{BB962C8B-B14F-4D97-AF65-F5344CB8AC3E}">
        <p14:creationId xmlns:p14="http://schemas.microsoft.com/office/powerpoint/2010/main" val="29088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Встретится ль ненависть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жестоком,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Станет ли зависть следить за тобой </a:t>
            </a:r>
          </a:p>
        </p:txBody>
      </p:sp>
    </p:spTree>
    <p:extLst>
      <p:ext uri="{BB962C8B-B14F-4D97-AF65-F5344CB8AC3E}">
        <p14:creationId xmlns:p14="http://schemas.microsoft.com/office/powerpoint/2010/main" val="41817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не оставит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одиноким,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Если к Нему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прибегнешь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мольбой.</a:t>
            </a:r>
          </a:p>
        </p:txBody>
      </p:sp>
    </p:spTree>
    <p:extLst>
      <p:ext uri="{BB962C8B-B14F-4D97-AF65-F5344CB8AC3E}">
        <p14:creationId xmlns:p14="http://schemas.microsoft.com/office/powerpoint/2010/main" val="40569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не оставит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одиноким,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Если к Нему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прибегнешь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мольбой.</a:t>
            </a:r>
          </a:p>
        </p:txBody>
      </p:sp>
    </p:spTree>
    <p:extLst>
      <p:ext uri="{BB962C8B-B14F-4D97-AF65-F5344CB8AC3E}">
        <p14:creationId xmlns:p14="http://schemas.microsoft.com/office/powerpoint/2010/main" val="23754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Если ты будешь доволен судьбою,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Счастье твоё потечёт ли рекой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,-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Всё же молись, дверь закрыв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собою,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неизменно пребудет с тобой.</a:t>
            </a:r>
          </a:p>
        </p:txBody>
      </p:sp>
    </p:spTree>
    <p:extLst>
      <p:ext uri="{BB962C8B-B14F-4D97-AF65-F5344CB8AC3E}">
        <p14:creationId xmlns:p14="http://schemas.microsoft.com/office/powerpoint/2010/main" val="8415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225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38</cp:revision>
  <dcterms:created xsi:type="dcterms:W3CDTF">2012-07-25T11:14:36Z</dcterms:created>
  <dcterms:modified xsi:type="dcterms:W3CDTF">2012-10-25T11:06:56Z</dcterms:modified>
</cp:coreProperties>
</file>