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1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3504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Милость Твоя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917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352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Милость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Твоя выше неба,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Милость Твоя шире поля,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Милость Твоя глубже моря,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Милость Твоя.</a:t>
            </a:r>
          </a:p>
        </p:txBody>
      </p:sp>
    </p:spTree>
    <p:extLst>
      <p:ext uri="{BB962C8B-B14F-4D97-AF65-F5344CB8AC3E}">
        <p14:creationId xmlns:p14="http://schemas.microsoft.com/office/powerpoint/2010/main" val="380220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 Твоя выше неба,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 Твоя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шире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поля, </a:t>
            </a:r>
          </a:p>
        </p:txBody>
      </p:sp>
    </p:spTree>
    <p:extLst>
      <p:ext uri="{BB962C8B-B14F-4D97-AF65-F5344CB8AC3E}">
        <p14:creationId xmlns:p14="http://schemas.microsoft.com/office/powerpoint/2010/main" val="40788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 Твоя глубже моря,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 Твоя.</a:t>
            </a:r>
          </a:p>
        </p:txBody>
      </p:sp>
    </p:spTree>
    <p:extLst>
      <p:ext uri="{BB962C8B-B14F-4D97-AF65-F5344CB8AC3E}">
        <p14:creationId xmlns:p14="http://schemas.microsoft.com/office/powerpoint/2010/main" val="311217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Радость Твоя выше неба,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Радость Твоя шире поля, </a:t>
            </a:r>
          </a:p>
        </p:txBody>
      </p:sp>
    </p:spTree>
    <p:extLst>
      <p:ext uri="{BB962C8B-B14F-4D97-AF65-F5344CB8AC3E}">
        <p14:creationId xmlns:p14="http://schemas.microsoft.com/office/powerpoint/2010/main" val="158202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Радость Твоя глубже моря,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Радость Твоя.</a:t>
            </a:r>
          </a:p>
        </p:txBody>
      </p:sp>
    </p:spTree>
    <p:extLst>
      <p:ext uri="{BB962C8B-B14F-4D97-AF65-F5344CB8AC3E}">
        <p14:creationId xmlns:p14="http://schemas.microsoft.com/office/powerpoint/2010/main" val="203960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1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7375</TotalTime>
  <Words>60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36</cp:revision>
  <dcterms:created xsi:type="dcterms:W3CDTF">2012-07-25T11:14:36Z</dcterms:created>
  <dcterms:modified xsi:type="dcterms:W3CDTF">2012-10-24T07:38:03Z</dcterms:modified>
</cp:coreProperties>
</file>