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159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Доброта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917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351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Накормлю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напою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скажу: «Мне некогда, уйди!»</a:t>
            </a:r>
          </a:p>
        </p:txBody>
      </p:sp>
    </p:spTree>
    <p:extLst>
      <p:ext uri="{BB962C8B-B14F-4D97-AF65-F5344CB8AC3E}">
        <p14:creationId xmlns:p14="http://schemas.microsoft.com/office/powerpoint/2010/main" val="3632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Земле-планете нет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греха…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представь,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было бы тогда!</a:t>
            </a:r>
          </a:p>
        </p:txBody>
      </p:sp>
    </p:spTree>
    <p:extLst>
      <p:ext uri="{BB962C8B-B14F-4D97-AF65-F5344CB8AC3E}">
        <p14:creationId xmlns:p14="http://schemas.microsoft.com/office/powerpoint/2010/main" val="29908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 стали бы добрей,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цветы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ещё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нежней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померкло б солнце никогда.</a:t>
            </a:r>
          </a:p>
        </p:txBody>
      </p:sp>
    </p:spTree>
    <p:extLst>
      <p:ext uri="{BB962C8B-B14F-4D97-AF65-F5344CB8AC3E}">
        <p14:creationId xmlns:p14="http://schemas.microsoft.com/office/powerpoint/2010/main" val="13727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ранила крыло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Птичка малая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своё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Помоги,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крыло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обвяжи.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Доброты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жалей, </a:t>
            </a:r>
          </a:p>
        </p:txBody>
      </p:sp>
    </p:spTree>
    <p:extLst>
      <p:ext uri="{BB962C8B-B14F-4D97-AF65-F5344CB8AC3E}">
        <p14:creationId xmlns:p14="http://schemas.microsoft.com/office/powerpoint/2010/main" val="15896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Лаской и теплом согрей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любовь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деле покажи.</a:t>
            </a:r>
          </a:p>
        </p:txBody>
      </p:sp>
    </p:spTree>
    <p:extLst>
      <p:ext uri="{BB962C8B-B14F-4D97-AF65-F5344CB8AC3E}">
        <p14:creationId xmlns:p14="http://schemas.microsoft.com/office/powerpoint/2010/main" val="28193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Земле-планете нет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греха…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представь,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было бы тогда!</a:t>
            </a:r>
          </a:p>
        </p:txBody>
      </p:sp>
    </p:spTree>
    <p:extLst>
      <p:ext uri="{BB962C8B-B14F-4D97-AF65-F5344CB8AC3E}">
        <p14:creationId xmlns:p14="http://schemas.microsoft.com/office/powerpoint/2010/main" val="6182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 стали бы добрей,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цветы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ещё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нежней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померкло б солнце никогда.</a:t>
            </a:r>
          </a:p>
        </p:txBody>
      </p:sp>
    </p:spTree>
    <p:extLst>
      <p:ext uri="{BB962C8B-B14F-4D97-AF65-F5344CB8AC3E}">
        <p14:creationId xmlns:p14="http://schemas.microsoft.com/office/powerpoint/2010/main" val="14526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Горы, море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холмы,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Лес, и поле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цветы,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Голубое небо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Волки,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зайчики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кроты, </a:t>
            </a:r>
          </a:p>
        </p:txBody>
      </p:sp>
    </p:spTree>
    <p:extLst>
      <p:ext uri="{BB962C8B-B14F-4D97-AF65-F5344CB8AC3E}">
        <p14:creationId xmlns:p14="http://schemas.microsoft.com/office/powerpoint/2010/main" val="37211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Птички, рыбки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слоны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создал для нас Спаситель мой.</a:t>
            </a:r>
          </a:p>
        </p:txBody>
      </p:sp>
    </p:spTree>
    <p:extLst>
      <p:ext uri="{BB962C8B-B14F-4D97-AF65-F5344CB8AC3E}">
        <p14:creationId xmlns:p14="http://schemas.microsoft.com/office/powerpoint/2010/main" val="18511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Земле-планете нет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греха…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представь,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было бы тогда!</a:t>
            </a:r>
          </a:p>
        </p:txBody>
      </p:sp>
    </p:spTree>
    <p:extLst>
      <p:ext uri="{BB962C8B-B14F-4D97-AF65-F5344CB8AC3E}">
        <p14:creationId xmlns:p14="http://schemas.microsoft.com/office/powerpoint/2010/main" val="35489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 стали бы добрей,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цветы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ещё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нежней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померкло б солнце никогда.</a:t>
            </a:r>
          </a:p>
        </p:txBody>
      </p:sp>
    </p:spTree>
    <p:extLst>
      <p:ext uri="{BB962C8B-B14F-4D97-AF65-F5344CB8AC3E}">
        <p14:creationId xmlns:p14="http://schemas.microsoft.com/office/powerpoint/2010/main" val="34205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Кот 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маленький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щенок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Ластятся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моих ног, </a:t>
            </a:r>
          </a:p>
        </p:txBody>
      </p:sp>
    </p:spTree>
    <p:extLst>
      <p:ext uri="{BB962C8B-B14F-4D97-AF65-F5344CB8AC3E}">
        <p14:creationId xmlns:p14="http://schemas.microsoft.com/office/powerpoint/2010/main" val="30144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Ждут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человека доброты.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поглажу,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обниму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196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2012-10-24T07:33:46Z</dcterms:modified>
</cp:coreProperties>
</file>