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Лишь приду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к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Иисусу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350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806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4153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806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41538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 любви Своей </a:t>
            </a:r>
          </a:p>
        </p:txBody>
      </p:sp>
    </p:spTree>
    <p:extLst>
      <p:ext uri="{BB962C8B-B14F-4D97-AF65-F5344CB8AC3E}">
        <p14:creationId xmlns:p14="http://schemas.microsoft.com/office/powerpoint/2010/main" val="806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Взрослым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дарует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молит за детей.</a:t>
            </a:r>
          </a:p>
        </p:txBody>
      </p:sp>
    </p:spTree>
    <p:extLst>
      <p:ext uri="{BB962C8B-B14F-4D97-AF65-F5344CB8AC3E}">
        <p14:creationId xmlns:p14="http://schemas.microsoft.com/office/powerpoint/2010/main" val="2361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16807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30680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16807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30680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радость Он дарит,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купил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 Кровью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собственность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Свою,</a:t>
            </a:r>
          </a:p>
        </p:txBody>
      </p:sp>
    </p:spTree>
    <p:extLst>
      <p:ext uri="{BB962C8B-B14F-4D97-AF65-F5344CB8AC3E}">
        <p14:creationId xmlns:p14="http://schemas.microsoft.com/office/powerpoint/2010/main" val="8814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теперь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детьми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3160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20462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3160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20462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я печален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скорбь Он удалит.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25605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8276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Счастлив буду я, </a:t>
            </a:r>
          </a:p>
        </p:txBody>
      </p:sp>
    </p:spTree>
    <p:extLst>
      <p:ext uri="{BB962C8B-B14F-4D97-AF65-F5344CB8AC3E}">
        <p14:creationId xmlns:p14="http://schemas.microsoft.com/office/powerpoint/2010/main" val="28003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Призывая грешных,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зовёт меня. </a:t>
            </a:r>
          </a:p>
        </p:txBody>
      </p:sp>
    </p:spTree>
    <p:extLst>
      <p:ext uri="{BB962C8B-B14F-4D97-AF65-F5344CB8AC3E}">
        <p14:creationId xmlns:p14="http://schemas.microsoft.com/office/powerpoint/2010/main" val="1264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приду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меня возьмёт </a:t>
            </a:r>
          </a:p>
        </p:txBody>
      </p:sp>
    </p:spTree>
    <p:extLst>
      <p:ext uri="{BB962C8B-B14F-4D97-AF65-F5344CB8AC3E}">
        <p14:creationId xmlns:p14="http://schemas.microsoft.com/office/powerpoint/2010/main" val="9326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страну блаженства бережно введёт.</a:t>
            </a:r>
          </a:p>
        </p:txBody>
      </p:sp>
    </p:spTree>
    <p:extLst>
      <p:ext uri="{BB962C8B-B14F-4D97-AF65-F5344CB8AC3E}">
        <p14:creationId xmlns:p14="http://schemas.microsoft.com/office/powerpoint/2010/main" val="923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206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2012-10-24T07:24:51Z</dcterms:modified>
</cp:coreProperties>
</file>