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Мой Бог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,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я стою пред Тобою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349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Бог, я стою пред Тобою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очень Тебя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прошу: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каждый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каждый час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на земле среди нас.</a:t>
            </a:r>
          </a:p>
        </p:txBody>
      </p:sp>
    </p:spTree>
    <p:extLst>
      <p:ext uri="{BB962C8B-B14F-4D97-AF65-F5344CB8AC3E}">
        <p14:creationId xmlns:p14="http://schemas.microsoft.com/office/powerpoint/2010/main" val="6497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Молюсь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папу и маму,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Боже,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благослови, </a:t>
            </a:r>
          </a:p>
        </p:txBody>
      </p:sp>
    </p:spTree>
    <p:extLst>
      <p:ext uri="{BB962C8B-B14F-4D97-AF65-F5344CB8AC3E}">
        <p14:creationId xmlns:p14="http://schemas.microsoft.com/office/powerpoint/2010/main" val="3885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храни,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веки веков. Аминь.</a:t>
            </a:r>
          </a:p>
        </p:txBody>
      </p:sp>
    </p:spTree>
    <p:extLst>
      <p:ext uri="{BB962C8B-B14F-4D97-AF65-F5344CB8AC3E}">
        <p14:creationId xmlns:p14="http://schemas.microsoft.com/office/powerpoint/2010/main" val="19603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63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2012-10-24T07:14:53Z</dcterms:modified>
</cp:coreProperties>
</file>