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349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Светит солнышко на небе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342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на небе,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Раскрываются цветы,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становится теплее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любви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красоты. </a:t>
            </a:r>
          </a:p>
        </p:txBody>
      </p:sp>
    </p:spTree>
    <p:extLst>
      <p:ext uri="{BB962C8B-B14F-4D97-AF65-F5344CB8AC3E}">
        <p14:creationId xmlns:p14="http://schemas.microsoft.com/office/powerpoint/2010/main" val="40036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Вместе Бога прославляет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Наша дружная семья,</a:t>
            </a:r>
          </a:p>
        </p:txBody>
      </p:sp>
    </p:spTree>
    <p:extLst>
      <p:ext uri="{BB962C8B-B14F-4D97-AF65-F5344CB8AC3E}">
        <p14:creationId xmlns:p14="http://schemas.microsoft.com/office/powerpoint/2010/main" val="20722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кругу моих любимых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Радостно пою и я.</a:t>
            </a:r>
          </a:p>
        </p:txBody>
      </p:sp>
    </p:spTree>
    <p:extLst>
      <p:ext uri="{BB962C8B-B14F-4D97-AF65-F5344CB8AC3E}">
        <p14:creationId xmlns:p14="http://schemas.microsoft.com/office/powerpoint/2010/main" val="16382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Знаю я, что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небе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Добрый, ласковый Отец, </a:t>
            </a:r>
          </a:p>
        </p:txBody>
      </p:sp>
    </p:spTree>
    <p:extLst>
      <p:ext uri="{BB962C8B-B14F-4D97-AF65-F5344CB8AC3E}">
        <p14:creationId xmlns:p14="http://schemas.microsoft.com/office/powerpoint/2010/main" val="13787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Он придёт на землю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подарит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венец... </a:t>
            </a:r>
          </a:p>
        </p:txBody>
      </p:sp>
    </p:spTree>
    <p:extLst>
      <p:ext uri="{BB962C8B-B14F-4D97-AF65-F5344CB8AC3E}">
        <p14:creationId xmlns:p14="http://schemas.microsoft.com/office/powerpoint/2010/main" val="14176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 солнышко на небе,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Раскрываются цветы, </a:t>
            </a:r>
          </a:p>
        </p:txBody>
      </p:sp>
    </p:spTree>
    <p:extLst>
      <p:ext uri="{BB962C8B-B14F-4D97-AF65-F5344CB8AC3E}">
        <p14:creationId xmlns:p14="http://schemas.microsoft.com/office/powerpoint/2010/main" val="23877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так приятно греет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Божьей доброты.</a:t>
            </a:r>
          </a:p>
        </p:txBody>
      </p:sp>
    </p:spTree>
    <p:extLst>
      <p:ext uri="{BB962C8B-B14F-4D97-AF65-F5344CB8AC3E}">
        <p14:creationId xmlns:p14="http://schemas.microsoft.com/office/powerpoint/2010/main" val="7262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80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2012-10-04T11:59:53Z</dcterms:modified>
</cp:coreProperties>
</file>