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Ясным румянцем горят небеса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299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09795C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09795C"/>
                </a:solidFill>
                <a:latin typeface="Myriad Pro" pitchFamily="34" charset="0"/>
              </a:rPr>
              <a:t>336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Ясным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румянцем горят небеса,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Тихо на землю нисходит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роса,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Душу наполнил желанный покой,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утомлённый простился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землёй.</a:t>
            </a:r>
          </a:p>
        </p:txBody>
      </p:sp>
    </p:spTree>
    <p:extLst>
      <p:ext uri="{BB962C8B-B14F-4D97-AF65-F5344CB8AC3E}">
        <p14:creationId xmlns:p14="http://schemas.microsoft.com/office/powerpoint/2010/main" val="19688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 в тишине раздаётся хвала,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Славит природа милость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Творца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222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твоё тоже пусть не молчит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благодарности Богу дарит.</a:t>
            </a:r>
          </a:p>
        </p:txBody>
      </p:sp>
    </p:spTree>
    <p:extLst>
      <p:ext uri="{BB962C8B-B14F-4D97-AF65-F5344CB8AC3E}">
        <p14:creationId xmlns:p14="http://schemas.microsoft.com/office/powerpoint/2010/main" val="23850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Песня чарует, песня зовёт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Выше, к престолу Божьих щедрот. </a:t>
            </a:r>
          </a:p>
        </p:txBody>
      </p:sp>
    </p:spTree>
    <p:extLst>
      <p:ext uri="{BB962C8B-B14F-4D97-AF65-F5344CB8AC3E}">
        <p14:creationId xmlns:p14="http://schemas.microsoft.com/office/powerpoint/2010/main" val="10725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Гаснут последние краски зари,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Звуки вечерние смолкли вдали.</a:t>
            </a:r>
          </a:p>
        </p:txBody>
      </p:sp>
    </p:spTree>
    <p:extLst>
      <p:ext uri="{BB962C8B-B14F-4D97-AF65-F5344CB8AC3E}">
        <p14:creationId xmlns:p14="http://schemas.microsoft.com/office/powerpoint/2010/main" val="6820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75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2012-10-01T13:59:35Z</dcterms:modified>
</cp:coreProperties>
</file>