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96" autoAdjust="0"/>
    <p:restoredTop sz="94660"/>
  </p:normalViewPr>
  <p:slideViewPr>
    <p:cSldViewPr snapToGrid="0">
      <p:cViewPr>
        <p:scale>
          <a:sx n="50" d="100"/>
          <a:sy n="50" d="100"/>
        </p:scale>
        <p:origin x="-105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491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Выше солнышко </a:t>
            </a:r>
            <a:endParaRPr lang="ru-RU" sz="72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небе 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поднимается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871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332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Выше солнышко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небе поднимается,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Мне в окошечко светит, улыбается: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Просыпайся поскорей,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Улыбайся веселей,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Чтобы было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всем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светлей.</a:t>
            </a:r>
          </a:p>
        </p:txBody>
      </p:sp>
    </p:spTree>
    <p:extLst>
      <p:ext uri="{BB962C8B-B14F-4D97-AF65-F5344CB8AC3E}">
        <p14:creationId xmlns:p14="http://schemas.microsoft.com/office/powerpoint/2010/main" val="200706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Расскажи ты мне, солнышко лучистое,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Кто лучи твои создал золотистые, </a:t>
            </a:r>
          </a:p>
        </p:txBody>
      </p:sp>
    </p:spTree>
    <p:extLst>
      <p:ext uri="{BB962C8B-B14F-4D97-AF65-F5344CB8AC3E}">
        <p14:creationId xmlns:p14="http://schemas.microsoft.com/office/powerpoint/2010/main" val="5450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Чтобы ты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могло светить, 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тепло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на землю лить,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Моё сердце веселить.</a:t>
            </a:r>
          </a:p>
        </p:txBody>
      </p:sp>
    </p:spTree>
    <p:extLst>
      <p:ext uri="{BB962C8B-B14F-4D97-AF65-F5344CB8AC3E}">
        <p14:creationId xmlns:p14="http://schemas.microsoft.com/office/powerpoint/2010/main" val="36081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Боже мой,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Ты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прими благодарение, </a:t>
            </a: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Возношу Тебе утреннее пение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Ты меня благословил,</a:t>
            </a: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Солнце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небе подарил, </a:t>
            </a:r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Чтобы я </a:t>
            </a:r>
            <a:endParaRPr lang="ru-RU" sz="66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600" dirty="0" smtClean="0">
                <a:solidFill>
                  <a:schemeClr val="bg1"/>
                </a:solidFill>
                <a:latin typeface="Myriad Pro Light" pitchFamily="34" charset="0"/>
              </a:rPr>
              <a:t>счастливым </a:t>
            </a:r>
            <a:r>
              <a:rPr lang="ru-RU" sz="6600" dirty="0">
                <a:solidFill>
                  <a:schemeClr val="bg1"/>
                </a:solidFill>
                <a:latin typeface="Myriad Pro Light" pitchFamily="34" charset="0"/>
              </a:rPr>
              <a:t>был.</a:t>
            </a:r>
          </a:p>
        </p:txBody>
      </p:sp>
    </p:spTree>
    <p:extLst>
      <p:ext uri="{BB962C8B-B14F-4D97-AF65-F5344CB8AC3E}">
        <p14:creationId xmlns:p14="http://schemas.microsoft.com/office/powerpoint/2010/main" val="369329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4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7380</TotalTime>
  <Words>87</Words>
  <Application>Microsoft Office PowerPoint</Application>
  <PresentationFormat>Экран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35</cp:revision>
  <dcterms:created xsi:type="dcterms:W3CDTF">2012-07-25T11:14:36Z</dcterms:created>
  <dcterms:modified xsi:type="dcterms:W3CDTF">2012-10-01T13:38:45Z</dcterms:modified>
</cp:coreProperties>
</file>