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Нежданно ты ушёл от нас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328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Нежданно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ушёл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нас,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ясный взор навек угас,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 умолк любимый глас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Настал для нас разлуки час.</a:t>
            </a:r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мало нам дано здесь жить,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мало можем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совершить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Оборвалась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златая нить,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Её уже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съединить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мрачный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гроб 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вечный дом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тех, кто жили со Христом. </a:t>
            </a:r>
          </a:p>
        </p:txBody>
      </p:sp>
    </p:spTree>
    <p:extLst>
      <p:ext uri="{BB962C8B-B14F-4D97-AF65-F5344CB8AC3E}">
        <p14:creationId xmlns:p14="http://schemas.microsoft.com/office/powerpoint/2010/main" val="24861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Нет, не навеки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уснём,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лишь на время отдохнём.</a:t>
            </a:r>
          </a:p>
        </p:txBody>
      </p:sp>
    </p:spTree>
    <p:extLst>
      <p:ext uri="{BB962C8B-B14F-4D97-AF65-F5344CB8AC3E}">
        <p14:creationId xmlns:p14="http://schemas.microsoft.com/office/powerpoint/2010/main" val="24970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придёт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 близок час,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увидит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всякий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глаз,</a:t>
            </a:r>
          </a:p>
        </p:txBody>
      </p:sp>
    </p:spTree>
    <p:extLst>
      <p:ext uri="{BB962C8B-B14F-4D97-AF65-F5344CB8AC3E}">
        <p14:creationId xmlns:p14="http://schemas.microsoft.com/office/powerpoint/2010/main" val="1270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Царя царей услышат глас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встанут все,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спас.</a:t>
            </a:r>
          </a:p>
        </p:txBody>
      </p:sp>
    </p:spTree>
    <p:extLst>
      <p:ext uri="{BB962C8B-B14F-4D97-AF65-F5344CB8AC3E}">
        <p14:creationId xmlns:p14="http://schemas.microsoft.com/office/powerpoint/2010/main" val="28564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105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35</cp:revision>
  <dcterms:created xsi:type="dcterms:W3CDTF">2012-07-25T11:14:36Z</dcterms:created>
  <dcterms:modified xsi:type="dcterms:W3CDTF">2012-10-01T12:17:16Z</dcterms:modified>
</cp:coreProperties>
</file>