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7C"/>
    <a:srgbClr val="214F87"/>
    <a:srgbClr val="23538D"/>
    <a:srgbClr val="1A03A1"/>
    <a:srgbClr val="180397"/>
    <a:srgbClr val="028838"/>
    <a:srgbClr val="02903B"/>
    <a:srgbClr val="017D3C"/>
    <a:srgbClr val="007A49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Шалом</a:t>
            </a:r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о друзья!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326</a:t>
            </a:r>
            <a:endParaRPr lang="ru-RU" dirty="0" smtClean="0">
              <a:solidFill>
                <a:srgbClr val="1E49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Шалом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о друзья!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Шалом, о друзья!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Шалом, шалом!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Божий в пути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всех охранит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Шалом, шалом!</a:t>
            </a:r>
          </a:p>
        </p:txBody>
      </p:sp>
    </p:spTree>
    <p:extLst>
      <p:ext uri="{BB962C8B-B14F-4D97-AF65-F5344CB8AC3E}">
        <p14:creationId xmlns:p14="http://schemas.microsoft.com/office/powerpoint/2010/main" val="32099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милость Творца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Согреет сердца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Шалом, шалом! </a:t>
            </a:r>
          </a:p>
        </p:txBody>
      </p:sp>
    </p:spTree>
    <p:extLst>
      <p:ext uri="{BB962C8B-B14F-4D97-AF65-F5344CB8AC3E}">
        <p14:creationId xmlns:p14="http://schemas.microsoft.com/office/powerpoint/2010/main" val="33921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ангелы вас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Хранят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трудный час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Шалом, шалом!</a:t>
            </a:r>
          </a:p>
        </p:txBody>
      </p:sp>
    </p:spTree>
    <p:extLst>
      <p:ext uri="{BB962C8B-B14F-4D97-AF65-F5344CB8AC3E}">
        <p14:creationId xmlns:p14="http://schemas.microsoft.com/office/powerpoint/2010/main" val="37651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 встречи, друзья!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 встречи, друзья!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Шалом, шалом! </a:t>
            </a:r>
          </a:p>
        </p:txBody>
      </p:sp>
    </p:spTree>
    <p:extLst>
      <p:ext uri="{BB962C8B-B14F-4D97-AF65-F5344CB8AC3E}">
        <p14:creationId xmlns:p14="http://schemas.microsoft.com/office/powerpoint/2010/main" val="37750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Пусть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Вечный Господь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Свой мир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ниспошлёт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Шалом, шалом!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6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7372</TotalTime>
  <Words>83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34</cp:revision>
  <dcterms:created xsi:type="dcterms:W3CDTF">2012-07-25T11:14:36Z</dcterms:created>
  <dcterms:modified xsi:type="dcterms:W3CDTF">2012-10-01T11:58:32Z</dcterms:modified>
</cp:coreProperties>
</file>