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2243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Благодарим Тебя, наш Бог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308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грядущих днях Тебе служить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вновь благослови, </a:t>
            </a:r>
          </a:p>
        </p:txBody>
      </p:sp>
    </p:spTree>
    <p:extLst>
      <p:ext uri="{BB962C8B-B14F-4D97-AF65-F5344CB8AC3E}">
        <p14:creationId xmlns:p14="http://schemas.microsoft.com/office/powerpoint/2010/main" val="28460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Благодарим Тебя, наш Бог,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всю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Твою,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то, что Ты свершить помог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Вечерю сию</a:t>
            </a:r>
          </a:p>
        </p:txBody>
      </p:sp>
    </p:spTree>
    <p:extLst>
      <p:ext uri="{BB962C8B-B14F-4D97-AF65-F5344CB8AC3E}">
        <p14:creationId xmlns:p14="http://schemas.microsoft.com/office/powerpoint/2010/main" val="11580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то, что Ты свершить помог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Вечерю сию</a:t>
            </a:r>
          </a:p>
        </p:txBody>
      </p:sp>
    </p:spTree>
    <p:extLst>
      <p:ext uri="{BB962C8B-B14F-4D97-AF65-F5344CB8AC3E}">
        <p14:creationId xmlns:p14="http://schemas.microsoft.com/office/powerpoint/2010/main" val="4261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славим сердцем и душой </a:t>
            </a:r>
          </a:p>
          <a:p>
            <a:pPr algn="ctr"/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Голгофский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подвиг Твой, </a:t>
            </a:r>
          </a:p>
        </p:txBody>
      </p:sp>
    </p:spTree>
    <p:extLst>
      <p:ext uri="{BB962C8B-B14F-4D97-AF65-F5344CB8AC3E}">
        <p14:creationId xmlns:p14="http://schemas.microsoft.com/office/powerpoint/2010/main" val="17556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Ты за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пострадал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отдал,</a:t>
            </a:r>
          </a:p>
        </p:txBody>
      </p:sp>
    </p:spTree>
    <p:extLst>
      <p:ext uri="{BB962C8B-B14F-4D97-AF65-F5344CB8AC3E}">
        <p14:creationId xmlns:p14="http://schemas.microsoft.com/office/powerpoint/2010/main" val="22863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Ты за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пострадал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отдал,</a:t>
            </a:r>
          </a:p>
        </p:txBody>
      </p:sp>
    </p:spTree>
    <p:extLst>
      <p:ext uri="{BB962C8B-B14F-4D97-AF65-F5344CB8AC3E}">
        <p14:creationId xmlns:p14="http://schemas.microsoft.com/office/powerpoint/2010/main" val="16416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дай, Спаситель, нам ценить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Твоей любви,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грядущих днях Тебе служить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вновь благослови, </a:t>
            </a:r>
          </a:p>
        </p:txBody>
      </p:sp>
    </p:spTree>
    <p:extLst>
      <p:ext uri="{BB962C8B-B14F-4D97-AF65-F5344CB8AC3E}">
        <p14:creationId xmlns:p14="http://schemas.microsoft.com/office/powerpoint/2010/main" val="41136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102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2012-09-27T15:28:53Z</dcterms:modified>
</cp:coreProperties>
</file>