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71" r:id="rId4"/>
    <p:sldId id="260" r:id="rId5"/>
    <p:sldId id="261" r:id="rId6"/>
    <p:sldId id="270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838"/>
    <a:srgbClr val="02903B"/>
    <a:srgbClr val="017D3C"/>
    <a:srgbClr val="007A49"/>
    <a:srgbClr val="007635"/>
    <a:srgbClr val="007033"/>
    <a:srgbClr val="00A249"/>
    <a:srgbClr val="925A22"/>
    <a:srgbClr val="9F6225"/>
    <a:srgbClr val="885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>
      <p:cViewPr>
        <p:scale>
          <a:sx n="50" d="100"/>
          <a:sy n="50" d="100"/>
        </p:scale>
        <p:origin x="2864" y="1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31.03.18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1811142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>
                <a:solidFill>
                  <a:srgbClr val="FFFFFF"/>
                </a:solidFill>
                <a:latin typeface="Myriad Pro Light" pitchFamily="34" charset="0"/>
              </a:rPr>
              <a:t>В тот вечер пред Пасхой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21316" y="4365687"/>
            <a:ext cx="2501367" cy="6840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28838"/>
                </a:solidFill>
                <a:latin typeface="Myriad Pro" pitchFamily="34" charset="0"/>
              </a:rPr>
              <a:t>Гимны надежды №299</a:t>
            </a:r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564" y="4619317"/>
            <a:ext cx="1609868" cy="16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1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4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Господь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прощенье молился в тот час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За всех тех, кого Он от гибели спас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.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9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Хочу, как Христос, всех прощать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любить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14005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Хочу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бескорыстным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праведным быть, </a:t>
            </a:r>
          </a:p>
        </p:txBody>
      </p:sp>
    </p:spTree>
    <p:extLst>
      <p:ext uri="{BB962C8B-B14F-4D97-AF65-F5344CB8AC3E}">
        <p14:creationId xmlns:p14="http://schemas.microsoft.com/office/powerpoint/2010/main" val="23864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Оставить вражду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обиды забыть,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Заветы Спасителя свято хранить. </a:t>
            </a:r>
          </a:p>
        </p:txBody>
      </p:sp>
    </p:spTree>
    <p:extLst>
      <p:ext uri="{BB962C8B-B14F-4D97-AF65-F5344CB8AC3E}">
        <p14:creationId xmlns:p14="http://schemas.microsoft.com/office/powerpoint/2010/main" val="345850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15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 тот вечер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пред Пасхой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 грешной земле </a:t>
            </a:r>
          </a:p>
        </p:txBody>
      </p:sp>
    </p:spTree>
    <p:extLst>
      <p:ext uri="{BB962C8B-B14F-4D97-AF65-F5344CB8AC3E}">
        <p14:creationId xmlns:p14="http://schemas.microsoft.com/office/powerpoint/2010/main" val="204507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Заката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лучи догорали во мгле.</a:t>
            </a:r>
          </a:p>
        </p:txBody>
      </p:sp>
    </p:spTree>
    <p:extLst>
      <p:ext uri="{BB962C8B-B14F-4D97-AF65-F5344CB8AC3E}">
        <p14:creationId xmlns:p14="http://schemas.microsoft.com/office/powerpoint/2010/main" val="382947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 мире небесном Господь говорил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пыльные ноги апостолам мыл.</a:t>
            </a:r>
          </a:p>
        </p:txBody>
      </p:sp>
    </p:spTree>
    <p:extLst>
      <p:ext uri="{BB962C8B-B14F-4D97-AF65-F5344CB8AC3E}">
        <p14:creationId xmlns:p14="http://schemas.microsoft.com/office/powerpoint/2010/main" val="271656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Великий Владыка земли и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небес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94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За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наши грехи пригвождён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был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 крест, </a:t>
            </a:r>
          </a:p>
        </p:txBody>
      </p:sp>
    </p:spTree>
    <p:extLst>
      <p:ext uri="{BB962C8B-B14F-4D97-AF65-F5344CB8AC3E}">
        <p14:creationId xmlns:p14="http://schemas.microsoft.com/office/powerpoint/2010/main" val="35932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Он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зло и неверье порочных людей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Очистил невинною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Кровью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Своей.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0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4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Он в схватке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со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смертью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грубом кресте </a:t>
            </a:r>
          </a:p>
        </p:txBody>
      </p:sp>
    </p:spTree>
    <p:extLst>
      <p:ext uri="{BB962C8B-B14F-4D97-AF65-F5344CB8AC3E}">
        <p14:creationId xmlns:p14="http://schemas.microsoft.com/office/powerpoint/2010/main" val="145951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4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Молился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Отцу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не 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праведной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мзде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8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7325</TotalTime>
  <Words>117</Words>
  <Application>Microsoft Macintosh PowerPoint</Application>
  <PresentationFormat>Экран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Myriad Pro Light</vt:lpstr>
      <vt:lpstr>Arial</vt:lpstr>
      <vt:lpstr>Myriad Pro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28</cp:revision>
  <dcterms:created xsi:type="dcterms:W3CDTF">2012-07-25T11:14:36Z</dcterms:created>
  <dcterms:modified xsi:type="dcterms:W3CDTF">2018-03-30T17:05:44Z</dcterms:modified>
</cp:coreProperties>
</file>