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8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В день сей воспеваем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298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нам быть отныне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Светочем земли.</a:t>
            </a:r>
          </a:p>
        </p:txBody>
      </p:sp>
    </p:spTree>
    <p:extLst>
      <p:ext uri="{BB962C8B-B14F-4D97-AF65-F5344CB8AC3E}">
        <p14:creationId xmlns:p14="http://schemas.microsoft.com/office/powerpoint/2010/main" val="27616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4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день сей воспеваем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любви святой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Вместе вспоминаем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подвиг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Твой. </a:t>
            </a:r>
          </a:p>
        </p:txBody>
      </p:sp>
    </p:spTree>
    <p:extLst>
      <p:ext uri="{BB962C8B-B14F-4D97-AF65-F5344CB8AC3E}">
        <p14:creationId xmlns:p14="http://schemas.microsoft.com/office/powerpoint/2010/main" val="16775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Душу раскрываем Истине святой,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изливаем, Боже, пред Тобой.</a:t>
            </a:r>
          </a:p>
        </p:txBody>
      </p:sp>
    </p:spTree>
    <p:extLst>
      <p:ext uri="{BB962C8B-B14F-4D97-AF65-F5344CB8AC3E}">
        <p14:creationId xmlns:p14="http://schemas.microsoft.com/office/powerpoint/2010/main" val="27030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Очи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поднимаем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небу в этот час. Сердцем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ожидаем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призри на нас!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1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ослабеваем,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Тяжко нам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подчас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умоляем,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Оживи Ты нас!</a:t>
            </a:r>
          </a:p>
        </p:txBody>
      </p:sp>
    </p:spTree>
    <p:extLst>
      <p:ext uri="{BB962C8B-B14F-4D97-AF65-F5344CB8AC3E}">
        <p14:creationId xmlns:p14="http://schemas.microsoft.com/office/powerpoint/2010/main" val="30370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Вечерю святую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нами раздели,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Верой и любовью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нас надели. </a:t>
            </a:r>
          </a:p>
        </p:txBody>
      </p:sp>
    </p:spTree>
    <p:extLst>
      <p:ext uri="{BB962C8B-B14F-4D97-AF65-F5344CB8AC3E}">
        <p14:creationId xmlns:p14="http://schemas.microsoft.com/office/powerpoint/2010/main" val="6371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Тайный дух гордыни,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удали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7324</TotalTime>
  <Words>93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27</cp:revision>
  <dcterms:created xsi:type="dcterms:W3CDTF">2012-07-25T11:14:36Z</dcterms:created>
  <dcterms:modified xsi:type="dcterms:W3CDTF">2012-09-23T17:38:09Z</dcterms:modified>
</cp:coreProperties>
</file>