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03B"/>
    <a:srgbClr val="017D3C"/>
    <a:srgbClr val="007A49"/>
    <a:srgbClr val="007635"/>
    <a:srgbClr val="007033"/>
    <a:srgbClr val="00A249"/>
    <a:srgbClr val="925A22"/>
    <a:srgbClr val="9F6225"/>
    <a:srgbClr val="885230"/>
    <a:srgbClr val="882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У </a:t>
            </a:r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реки,</a:t>
            </a:r>
          </a:p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у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Иордана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2903B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2903B"/>
                </a:solidFill>
                <a:latin typeface="Myriad Pro" pitchFamily="34" charset="0"/>
              </a:rPr>
              <a:t>293</a:t>
            </a:r>
            <a:endParaRPr lang="ru-RU" dirty="0" smtClean="0">
              <a:solidFill>
                <a:srgbClr val="02903B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отныне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раб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верный,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Сердцем чистый пред Тобой. </a:t>
            </a:r>
          </a:p>
        </p:txBody>
      </p:sp>
    </p:spTree>
    <p:extLst>
      <p:ext uri="{BB962C8B-B14F-4D97-AF65-F5344CB8AC3E}">
        <p14:creationId xmlns:p14="http://schemas.microsoft.com/office/powerpoint/2010/main" val="321799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Помоги ему смиренно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Совершать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путь земной. </a:t>
            </a:r>
          </a:p>
        </p:txBody>
      </p:sp>
    </p:spTree>
    <p:extLst>
      <p:ext uri="{BB962C8B-B14F-4D97-AF65-F5344CB8AC3E}">
        <p14:creationId xmlns:p14="http://schemas.microsoft.com/office/powerpoint/2010/main" val="86211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когда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придёшь Ты снова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Верных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Царствие собрать,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ему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хвалою новой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 лицом Твоим предстать.</a:t>
            </a:r>
          </a:p>
        </p:txBody>
      </p:sp>
    </p:spTree>
    <p:extLst>
      <p:ext uri="{BB962C8B-B14F-4D97-AF65-F5344CB8AC3E}">
        <p14:creationId xmlns:p14="http://schemas.microsoft.com/office/powerpoint/2010/main" val="23501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4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реки, у Иордана,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 Тобою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стоим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к отчизне Ханаана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Путь направить свой хотим. </a:t>
            </a:r>
          </a:p>
        </p:txBody>
      </p:sp>
    </p:spTree>
    <p:extLst>
      <p:ext uri="{BB962C8B-B14F-4D97-AF65-F5344CB8AC3E}">
        <p14:creationId xmlns:p14="http://schemas.microsoft.com/office/powerpoint/2010/main" val="357555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Помоги,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 дивный,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Помоги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пути земном, </a:t>
            </a:r>
          </a:p>
        </p:txBody>
      </p:sp>
    </p:spTree>
    <p:extLst>
      <p:ext uri="{BB962C8B-B14F-4D97-AF65-F5344CB8AC3E}">
        <p14:creationId xmlns:p14="http://schemas.microsoft.com/office/powerpoint/2010/main" val="292551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Помоги же нам, Всесильный,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Тобою мы идём.</a:t>
            </a:r>
          </a:p>
        </p:txBody>
      </p:sp>
    </p:spTree>
    <p:extLst>
      <p:ext uri="{BB962C8B-B14F-4D97-AF65-F5344CB8AC3E}">
        <p14:creationId xmlns:p14="http://schemas.microsoft.com/office/powerpoint/2010/main" val="9529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 Тобою,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наш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Вот стоит здесь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сей воде, </a:t>
            </a:r>
          </a:p>
        </p:txBody>
      </p:sp>
    </p:spTree>
    <p:extLst>
      <p:ext uri="{BB962C8B-B14F-4D97-AF65-F5344CB8AC3E}">
        <p14:creationId xmlns:p14="http://schemas.microsoft.com/office/powerpoint/2010/main" val="381795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смиренный мира житель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даёт обет Тебе.</a:t>
            </a:r>
          </a:p>
        </p:txBody>
      </p:sp>
    </p:spTree>
    <p:extLst>
      <p:ext uri="{BB962C8B-B14F-4D97-AF65-F5344CB8AC3E}">
        <p14:creationId xmlns:p14="http://schemas.microsoft.com/office/powerpoint/2010/main" val="185343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прими обет смиренный,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Силой свыше осени, </a:t>
            </a:r>
          </a:p>
        </p:txBody>
      </p:sp>
    </p:spTree>
    <p:extLst>
      <p:ext uri="{BB962C8B-B14F-4D97-AF65-F5344CB8AC3E}">
        <p14:creationId xmlns:p14="http://schemas.microsoft.com/office/powerpoint/2010/main" val="413207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скорби дай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ему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терпенье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Святой Дух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ниспошли.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7326</TotalTime>
  <Words>133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26</cp:revision>
  <dcterms:created xsi:type="dcterms:W3CDTF">2012-07-25T11:14:36Z</dcterms:created>
  <dcterms:modified xsi:type="dcterms:W3CDTF">2012-09-23T16:55:19Z</dcterms:modified>
</cp:coreProperties>
</file>