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5A22"/>
    <a:srgbClr val="9F6225"/>
    <a:srgbClr val="885230"/>
    <a:srgbClr val="882876"/>
    <a:srgbClr val="972D83"/>
    <a:srgbClr val="9A0000"/>
    <a:srgbClr val="00A249"/>
    <a:srgbClr val="3A6598"/>
    <a:srgbClr val="FFFFFF"/>
    <a:srgbClr val="793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Затрубит труба Господня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291</a:t>
            </a:r>
            <a:endParaRPr lang="ru-RU" dirty="0" smtClean="0">
              <a:solidFill>
                <a:srgbClr val="925A2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Затрубит труба Господня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пробудит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спасённых </a:t>
            </a:r>
          </a:p>
        </p:txBody>
      </p:sp>
    </p:spTree>
    <p:extLst>
      <p:ext uri="{BB962C8B-B14F-4D97-AF65-F5344CB8AC3E}">
        <p14:creationId xmlns:p14="http://schemas.microsoft.com/office/powerpoint/2010/main" val="36965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Для наследья жизни новой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Имя там моё Христос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назовёт.</a:t>
            </a:r>
          </a:p>
        </p:txBody>
      </p:sp>
    </p:spTree>
    <p:extLst>
      <p:ext uri="{BB962C8B-B14F-4D97-AF65-F5344CB8AC3E}">
        <p14:creationId xmlns:p14="http://schemas.microsoft.com/office/powerpoint/2010/main" val="86282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36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Затрубит труба Господня</a:t>
            </a:r>
          </a:p>
          <a:p>
            <a:pPr algn="ctr"/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день пришествия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Христа,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во славе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наш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 придёт,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пробудит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спасённых,</a:t>
            </a:r>
          </a:p>
        </p:txBody>
      </p:sp>
    </p:spTree>
    <p:extLst>
      <p:ext uri="{BB962C8B-B14F-4D97-AF65-F5344CB8AC3E}">
        <p14:creationId xmlns:p14="http://schemas.microsoft.com/office/powerpoint/2010/main" val="388386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Спящих в мраке, от их сна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Имя там моё Христос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назовёт.</a:t>
            </a:r>
          </a:p>
        </p:txBody>
      </p:sp>
    </p:spTree>
    <p:extLst>
      <p:ext uri="{BB962C8B-B14F-4D97-AF65-F5344CB8AC3E}">
        <p14:creationId xmlns:p14="http://schemas.microsoft.com/office/powerpoint/2010/main" val="43722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Затрубит труба Господня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пробудит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спасённых </a:t>
            </a:r>
          </a:p>
        </p:txBody>
      </p:sp>
    </p:spTree>
    <p:extLst>
      <p:ext uri="{BB962C8B-B14F-4D97-AF65-F5344CB8AC3E}">
        <p14:creationId xmlns:p14="http://schemas.microsoft.com/office/powerpoint/2010/main" val="360091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Для наследья жизни новой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Имя там моё Христос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назовёт.</a:t>
            </a:r>
          </a:p>
        </p:txBody>
      </p:sp>
    </p:spTree>
    <p:extLst>
      <p:ext uri="{BB962C8B-B14F-4D97-AF65-F5344CB8AC3E}">
        <p14:creationId xmlns:p14="http://schemas.microsoft.com/office/powerpoint/2010/main" val="53719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когда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обитель неба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После скорби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дней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земных</a:t>
            </a:r>
          </a:p>
        </p:txBody>
      </p:sp>
    </p:spTree>
    <p:extLst>
      <p:ext uri="{BB962C8B-B14F-4D97-AF65-F5344CB8AC3E}">
        <p14:creationId xmlns:p14="http://schemas.microsoft.com/office/powerpoint/2010/main" val="612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искупленных Своих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соберёт,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Имена их исповедает</a:t>
            </a:r>
          </a:p>
        </p:txBody>
      </p:sp>
    </p:spTree>
    <p:extLst>
      <p:ext uri="{BB962C8B-B14F-4D97-AF65-F5344CB8AC3E}">
        <p14:creationId xmlns:p14="http://schemas.microsoft.com/office/powerpoint/2010/main" val="133897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 ангелах святых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Имя там моё Христос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назовёт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1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7319</TotalTime>
  <Words>111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25</cp:revision>
  <dcterms:created xsi:type="dcterms:W3CDTF">2012-07-25T11:14:36Z</dcterms:created>
  <dcterms:modified xsi:type="dcterms:W3CDTF">2012-09-23T16:36:20Z</dcterms:modified>
</cp:coreProperties>
</file>