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1288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Взойди,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Солнце правды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5671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289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Возрадуйтесь, ликуйте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грядёт, </a:t>
            </a:r>
          </a:p>
        </p:txBody>
      </p:sp>
    </p:spTree>
    <p:extLst>
      <p:ext uri="{BB962C8B-B14F-4D97-AF65-F5344CB8AC3E}">
        <p14:creationId xmlns:p14="http://schemas.microsoft.com/office/powerpoint/2010/main" val="352519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Светильники зажгите,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Ведь ночь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уж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настаёт.</a:t>
            </a:r>
          </a:p>
        </p:txBody>
      </p:sp>
    </p:spTree>
    <p:extLst>
      <p:ext uri="{BB962C8B-B14F-4D97-AF65-F5344CB8AC3E}">
        <p14:creationId xmlns:p14="http://schemas.microsoft.com/office/powerpoint/2010/main" val="526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бодрствуйте, молитесь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Жених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 идёт, </a:t>
            </a:r>
          </a:p>
        </p:txBody>
      </p:sp>
    </p:spTree>
    <p:extLst>
      <p:ext uri="{BB962C8B-B14F-4D97-AF65-F5344CB8AC3E}">
        <p14:creationId xmlns:p14="http://schemas.microsoft.com/office/powerpoint/2010/main" val="30475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к встрече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стремитесь 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вас к Себе возьмёт.</a:t>
            </a:r>
          </a:p>
        </p:txBody>
      </p:sp>
    </p:spTree>
    <p:extLst>
      <p:ext uri="{BB962C8B-B14F-4D97-AF65-F5344CB8AC3E}">
        <p14:creationId xmlns:p14="http://schemas.microsoft.com/office/powerpoint/2010/main" val="65157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Взойди,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Солнце правды,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Рассей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неверья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тьму!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ждём Тебя, Спаситель,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хвалу.</a:t>
            </a:r>
          </a:p>
        </p:txBody>
      </p:sp>
    </p:spTree>
    <p:extLst>
      <p:ext uri="{BB962C8B-B14F-4D97-AF65-F5344CB8AC3E}">
        <p14:creationId xmlns:p14="http://schemas.microsoft.com/office/powerpoint/2010/main" val="76477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мы благодарны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всё,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 нам даёшь,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нам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увидеть,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Когда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опять придёшь</a:t>
            </a:r>
          </a:p>
        </p:txBody>
      </p:sp>
    </p:spTree>
    <p:extLst>
      <p:ext uri="{BB962C8B-B14F-4D97-AF65-F5344CB8AC3E}">
        <p14:creationId xmlns:p14="http://schemas.microsoft.com/office/powerpoint/2010/main" val="35796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терпеньем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крест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несите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Недолог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скорбный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путь,</a:t>
            </a:r>
          </a:p>
        </p:txBody>
      </p:sp>
    </p:spTree>
    <p:extLst>
      <p:ext uri="{BB962C8B-B14F-4D97-AF65-F5344CB8AC3E}">
        <p14:creationId xmlns:p14="http://schemas.microsoft.com/office/powerpoint/2010/main" val="212853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обещанной отчизне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сможем отдохнуть. </a:t>
            </a:r>
          </a:p>
        </p:txBody>
      </p:sp>
    </p:spTree>
    <p:extLst>
      <p:ext uri="{BB962C8B-B14F-4D97-AF65-F5344CB8AC3E}">
        <p14:creationId xmlns:p14="http://schemas.microsoft.com/office/powerpoint/2010/main" val="26393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знает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невзгоды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силы нам даёт, </a:t>
            </a:r>
          </a:p>
        </p:txBody>
      </p:sp>
    </p:spTree>
    <p:extLst>
      <p:ext uri="{BB962C8B-B14F-4D97-AF65-F5344CB8AC3E}">
        <p14:creationId xmlns:p14="http://schemas.microsoft.com/office/powerpoint/2010/main" val="428578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Чрез беды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 свободы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Надёжно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ведёт.</a:t>
            </a:r>
          </a:p>
        </p:txBody>
      </p:sp>
    </p:spTree>
    <p:extLst>
      <p:ext uri="{BB962C8B-B14F-4D97-AF65-F5344CB8AC3E}">
        <p14:creationId xmlns:p14="http://schemas.microsoft.com/office/powerpoint/2010/main" val="34487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7319</TotalTime>
  <Words>123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25</cp:revision>
  <dcterms:created xsi:type="dcterms:W3CDTF">2012-07-25T11:14:36Z</dcterms:created>
  <dcterms:modified xsi:type="dcterms:W3CDTF">2012-09-23T16:21:44Z</dcterms:modified>
</cp:coreProperties>
</file>