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5A22"/>
    <a:srgbClr val="9F6225"/>
    <a:srgbClr val="885230"/>
    <a:srgbClr val="882876"/>
    <a:srgbClr val="972D83"/>
    <a:srgbClr val="9A0000"/>
    <a:srgbClr val="00A249"/>
    <a:srgbClr val="3A6598"/>
    <a:srgbClr val="FFFFFF"/>
    <a:srgbClr val="7936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57314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Громко трубите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0147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25A22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25A22"/>
                </a:solidFill>
                <a:latin typeface="Myriad Pro" pitchFamily="34" charset="0"/>
              </a:rPr>
              <a:t>280</a:t>
            </a:r>
            <a:endParaRPr lang="ru-RU" dirty="0" smtClean="0">
              <a:solidFill>
                <a:srgbClr val="925A22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Скоро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Господь снова придёт,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Скоро Господь наш придёт!</a:t>
            </a:r>
          </a:p>
        </p:txBody>
      </p:sp>
    </p:spTree>
    <p:extLst>
      <p:ext uri="{BB962C8B-B14F-4D97-AF65-F5344CB8AC3E}">
        <p14:creationId xmlns:p14="http://schemas.microsoft.com/office/powerpoint/2010/main" val="357041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41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Громко трубите, трубите трубой: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«Скоро Господь наш придёт!»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Радуйся, друг мой, всем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сердцем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пой: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«Скоро Господь наш придёт!»</a:t>
            </a:r>
          </a:p>
        </p:txBody>
      </p:sp>
    </p:spTree>
    <p:extLst>
      <p:ext uri="{BB962C8B-B14F-4D97-AF65-F5344CB8AC3E}">
        <p14:creationId xmlns:p14="http://schemas.microsoft.com/office/powerpoint/2010/main" val="214451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Скоро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Господь снова придёт,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Скоро Господь наш придёт!</a:t>
            </a:r>
          </a:p>
        </p:txBody>
      </p:sp>
    </p:spTree>
    <p:extLst>
      <p:ext uri="{BB962C8B-B14F-4D97-AF65-F5344CB8AC3E}">
        <p14:creationId xmlns:p14="http://schemas.microsoft.com/office/powerpoint/2010/main" val="390413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Пусть раздаётся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долинах, в горах: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«Скоро Господь наш придёт!»</a:t>
            </a:r>
          </a:p>
        </p:txBody>
      </p:sp>
    </p:spTree>
    <p:extLst>
      <p:ext uri="{BB962C8B-B14F-4D97-AF65-F5344CB8AC3E}">
        <p14:creationId xmlns:p14="http://schemas.microsoft.com/office/powerpoint/2010/main" val="406846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тьмами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святых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слуг 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небесных венцах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Скоро Господь наш придёт!</a:t>
            </a:r>
          </a:p>
        </p:txBody>
      </p:sp>
    </p:spTree>
    <p:extLst>
      <p:ext uri="{BB962C8B-B14F-4D97-AF65-F5344CB8AC3E}">
        <p14:creationId xmlns:p14="http://schemas.microsoft.com/office/powerpoint/2010/main" val="417064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Скоро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Господь снова придёт,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Скоро Господь наш придёт!</a:t>
            </a:r>
          </a:p>
        </p:txBody>
      </p:sp>
    </p:spTree>
    <p:extLst>
      <p:ext uri="{BB962C8B-B14F-4D97-AF65-F5344CB8AC3E}">
        <p14:creationId xmlns:p14="http://schemas.microsoft.com/office/powerpoint/2010/main" val="139736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Горе, смятенье, страданья вокруг...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Скоро Господь наш придёт!</a:t>
            </a:r>
          </a:p>
        </p:txBody>
      </p:sp>
    </p:spTree>
    <p:extLst>
      <p:ext uri="{BB962C8B-B14F-4D97-AF65-F5344CB8AC3E}">
        <p14:creationId xmlns:p14="http://schemas.microsoft.com/office/powerpoint/2010/main" val="390928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Всё возвещает, внимай же, о друг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Скоро Господь наш придёт!</a:t>
            </a:r>
          </a:p>
        </p:txBody>
      </p:sp>
    </p:spTree>
    <p:extLst>
      <p:ext uri="{BB962C8B-B14F-4D97-AF65-F5344CB8AC3E}">
        <p14:creationId xmlns:p14="http://schemas.microsoft.com/office/powerpoint/2010/main" val="307758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7318</TotalTime>
  <Words>117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25</cp:revision>
  <dcterms:created xsi:type="dcterms:W3CDTF">2012-07-25T11:14:36Z</dcterms:created>
  <dcterms:modified xsi:type="dcterms:W3CDTF">2012-09-23T15:14:56Z</dcterms:modified>
</cp:coreProperties>
</file>