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73" r:id="rId4"/>
    <p:sldId id="260" r:id="rId5"/>
    <p:sldId id="261" r:id="rId6"/>
    <p:sldId id="262" r:id="rId7"/>
    <p:sldId id="263" r:id="rId8"/>
    <p:sldId id="265" r:id="rId9"/>
    <p:sldId id="27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5409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Не знает никто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9194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277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близок конец, грозный час наступает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Близок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миру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конец.</a:t>
            </a:r>
          </a:p>
        </p:txBody>
      </p:sp>
    </p:spTree>
    <p:extLst>
      <p:ext uri="{BB962C8B-B14F-4D97-AF65-F5344CB8AC3E}">
        <p14:creationId xmlns:p14="http://schemas.microsoft.com/office/powerpoint/2010/main" val="179870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грядёт!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Будьте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бодры, молитесь.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грядёт! </a:t>
            </a:r>
          </a:p>
        </p:txBody>
      </p:sp>
    </p:spTree>
    <p:extLst>
      <p:ext uri="{BB962C8B-B14F-4D97-AF65-F5344CB8AC3E}">
        <p14:creationId xmlns:p14="http://schemas.microsoft.com/office/powerpoint/2010/main" val="182992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Аллилуйя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! Аллилуйя!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грядёт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облаках  </a:t>
            </a:r>
          </a:p>
        </p:txBody>
      </p:sp>
    </p:spTree>
    <p:extLst>
      <p:ext uri="{BB962C8B-B14F-4D97-AF65-F5344CB8AC3E}">
        <p14:creationId xmlns:p14="http://schemas.microsoft.com/office/powerpoint/2010/main" val="22591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славе небесной,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тот час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открыт. </a:t>
            </a:r>
          </a:p>
        </p:txBody>
      </p:sp>
    </p:spTree>
    <p:extLst>
      <p:ext uri="{BB962C8B-B14F-4D97-AF65-F5344CB8AC3E}">
        <p14:creationId xmlns:p14="http://schemas.microsoft.com/office/powerpoint/2010/main" val="3813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Так бодрствуй,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брат,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светильник духовный </a:t>
            </a:r>
          </a:p>
        </p:txBody>
      </p:sp>
    </p:spTree>
    <p:extLst>
      <p:ext uri="{BB962C8B-B14F-4D97-AF65-F5344CB8AC3E}">
        <p14:creationId xmlns:p14="http://schemas.microsoft.com/office/powerpoint/2010/main" val="1145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ярче горит здесь во мраке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греховном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7534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Трудись и молись и, венцом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награждённый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Встретишь Господа сил.</a:t>
            </a:r>
          </a:p>
        </p:txBody>
      </p:sp>
    </p:spTree>
    <p:extLst>
      <p:ext uri="{BB962C8B-B14F-4D97-AF65-F5344CB8AC3E}">
        <p14:creationId xmlns:p14="http://schemas.microsoft.com/office/powerpoint/2010/main" val="35753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грядёт!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Будьте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бодры, молитесь.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грядёт! </a:t>
            </a:r>
          </a:p>
        </p:txBody>
      </p:sp>
    </p:spTree>
    <p:extLst>
      <p:ext uri="{BB962C8B-B14F-4D97-AF65-F5344CB8AC3E}">
        <p14:creationId xmlns:p14="http://schemas.microsoft.com/office/powerpoint/2010/main" val="278222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Аллилуйя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! Аллилуйя!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грядёт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облаках  </a:t>
            </a:r>
          </a:p>
        </p:txBody>
      </p:sp>
    </p:spTree>
    <p:extLst>
      <p:ext uri="{BB962C8B-B14F-4D97-AF65-F5344CB8AC3E}">
        <p14:creationId xmlns:p14="http://schemas.microsoft.com/office/powerpoint/2010/main" val="29002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славе небесной,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тот час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открыт. </a:t>
            </a:r>
          </a:p>
        </p:txBody>
      </p:sp>
    </p:spTree>
    <p:extLst>
      <p:ext uri="{BB962C8B-B14F-4D97-AF65-F5344CB8AC3E}">
        <p14:creationId xmlns:p14="http://schemas.microsoft.com/office/powerpoint/2010/main" val="30871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знает никто час Христова явленья,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говорит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его приближенье,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Уж скоро с небес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грядёт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для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спасенья,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тот час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открыт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85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грядёт!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Будьте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бодры, молитесь.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грядёт! </a:t>
            </a:r>
          </a:p>
        </p:txBody>
      </p:sp>
    </p:spTree>
    <p:extLst>
      <p:ext uri="{BB962C8B-B14F-4D97-AF65-F5344CB8AC3E}">
        <p14:creationId xmlns:p14="http://schemas.microsoft.com/office/powerpoint/2010/main" val="378104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Аллилуйя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! Аллилуйя!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грядёт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облаках  </a:t>
            </a:r>
          </a:p>
        </p:txBody>
      </p:sp>
    </p:spTree>
    <p:extLst>
      <p:ext uri="{BB962C8B-B14F-4D97-AF65-F5344CB8AC3E}">
        <p14:creationId xmlns:p14="http://schemas.microsoft.com/office/powerpoint/2010/main" val="35274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славе небесной,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тот час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открыт. </a:t>
            </a:r>
          </a:p>
        </p:txBody>
      </p:sp>
    </p:spTree>
    <p:extLst>
      <p:ext uri="{BB962C8B-B14F-4D97-AF65-F5344CB8AC3E}">
        <p14:creationId xmlns:p14="http://schemas.microsoft.com/office/powerpoint/2010/main" val="248084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Своих слуг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 земле рассылает, </a:t>
            </a:r>
          </a:p>
        </p:txBody>
      </p:sp>
    </p:spTree>
    <p:extLst>
      <p:ext uri="{BB962C8B-B14F-4D97-AF65-F5344CB8AC3E}">
        <p14:creationId xmlns:p14="http://schemas.microsoft.com/office/powerpoint/2010/main" val="29645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Пророчества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 всем глаза открывает, </a:t>
            </a:r>
          </a:p>
        </p:txBody>
      </p:sp>
    </p:spTree>
    <p:extLst>
      <p:ext uri="{BB962C8B-B14F-4D97-AF65-F5344CB8AC3E}">
        <p14:creationId xmlns:p14="http://schemas.microsoft.com/office/powerpoint/2010/main" val="321772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7334</TotalTime>
  <Words>180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26</cp:revision>
  <dcterms:created xsi:type="dcterms:W3CDTF">2012-07-25T11:14:36Z</dcterms:created>
  <dcterms:modified xsi:type="dcterms:W3CDTF">2012-09-23T14:16:27Z</dcterms:modified>
</cp:coreProperties>
</file>