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159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 Иисус, к Тебе приходим верою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268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 вознесётся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уст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моих моление,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фимиам приятный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Тобой.</a:t>
            </a:r>
          </a:p>
        </p:txBody>
      </p:sp>
    </p:spTree>
    <p:extLst>
      <p:ext uri="{BB962C8B-B14F-4D97-AF65-F5344CB8AC3E}">
        <p14:creationId xmlns:p14="http://schemas.microsoft.com/office/powerpoint/2010/main" val="8938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Пошли с небес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Твоё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благословение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в Царство славы двери мне открой.</a:t>
            </a:r>
          </a:p>
        </p:txBody>
      </p:sp>
    </p:spTree>
    <p:extLst>
      <p:ext uri="{BB962C8B-B14F-4D97-AF65-F5344CB8AC3E}">
        <p14:creationId xmlns:p14="http://schemas.microsoft.com/office/powerpoint/2010/main" val="28355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Иисус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 Ты 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Первосвященник, Ты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наш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Ходатай верный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Отцом.  </a:t>
            </a:r>
          </a:p>
        </p:txBody>
      </p:sp>
    </p:spTree>
    <p:extLst>
      <p:ext uri="{BB962C8B-B14F-4D97-AF65-F5344CB8AC3E}">
        <p14:creationId xmlns:p14="http://schemas.microsoft.com/office/powerpoint/2010/main" val="21835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 славим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Твоё служение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помяни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 Царствии Твоём! </a:t>
            </a:r>
          </a:p>
        </p:txBody>
      </p:sp>
    </p:spTree>
    <p:extLst>
      <p:ext uri="{BB962C8B-B14F-4D97-AF65-F5344CB8AC3E}">
        <p14:creationId xmlns:p14="http://schemas.microsoft.com/office/powerpoint/2010/main" val="15963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Иисус, к Тебе приходим верою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небесный храм,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святилище Твоё,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Где совершаешь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Своё служение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наш Ходатай пред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Святым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Отцом.</a:t>
            </a:r>
          </a:p>
        </p:txBody>
      </p:sp>
    </p:spTree>
    <p:extLst>
      <p:ext uri="{BB962C8B-B14F-4D97-AF65-F5344CB8AC3E}">
        <p14:creationId xmlns:p14="http://schemas.microsoft.com/office/powerpoint/2010/main" val="12950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Иисус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 Ты 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Первосвященник, Ты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наш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Ходатай верный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Отцом.  </a:t>
            </a:r>
          </a:p>
        </p:txBody>
      </p:sp>
    </p:spTree>
    <p:extLst>
      <p:ext uri="{BB962C8B-B14F-4D97-AF65-F5344CB8AC3E}">
        <p14:creationId xmlns:p14="http://schemas.microsoft.com/office/powerpoint/2010/main" val="18447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 славим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Твоё служение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помяни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 Царствии Твоём! </a:t>
            </a:r>
          </a:p>
        </p:txBody>
      </p:sp>
    </p:spTree>
    <p:extLst>
      <p:ext uri="{BB962C8B-B14F-4D97-AF65-F5344CB8AC3E}">
        <p14:creationId xmlns:p14="http://schemas.microsoft.com/office/powerpoint/2010/main" val="39986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Настанет час,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Богом Праведным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суд святой предстанет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жизнь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моя.</a:t>
            </a:r>
          </a:p>
        </p:txBody>
      </p:sp>
    </p:spTree>
    <p:extLst>
      <p:ext uri="{BB962C8B-B14F-4D97-AF65-F5344CB8AC3E}">
        <p14:creationId xmlns:p14="http://schemas.microsoft.com/office/powerpoint/2010/main" val="28985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Иисус!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праведность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 оправдает грешного меня!</a:t>
            </a:r>
          </a:p>
        </p:txBody>
      </p:sp>
    </p:spTree>
    <p:extLst>
      <p:ext uri="{BB962C8B-B14F-4D97-AF65-F5344CB8AC3E}">
        <p14:creationId xmlns:p14="http://schemas.microsoft.com/office/powerpoint/2010/main" val="35962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Иисус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 Ты 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Первосвященник, Ты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наш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Ходатай верный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Отцом.  </a:t>
            </a:r>
          </a:p>
        </p:txBody>
      </p:sp>
    </p:spTree>
    <p:extLst>
      <p:ext uri="{BB962C8B-B14F-4D97-AF65-F5344CB8AC3E}">
        <p14:creationId xmlns:p14="http://schemas.microsoft.com/office/powerpoint/2010/main" val="30494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 славим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Твоё служение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помяни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 Царствии Твоём! </a:t>
            </a:r>
          </a:p>
        </p:txBody>
      </p:sp>
    </p:spTree>
    <p:extLst>
      <p:ext uri="{BB962C8B-B14F-4D97-AF65-F5344CB8AC3E}">
        <p14:creationId xmlns:p14="http://schemas.microsoft.com/office/powerpoint/2010/main" val="42655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179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2012-09-20T10:46:43Z</dcterms:modified>
</cp:coreProperties>
</file>