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58254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Церковь Христа! Сам Бог тебе доверил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3291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262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Чтобы нам вечно жить на небесах.</a:t>
            </a:r>
          </a:p>
        </p:txBody>
      </p:sp>
    </p:spTree>
    <p:extLst>
      <p:ext uri="{BB962C8B-B14F-4D97-AF65-F5344CB8AC3E}">
        <p14:creationId xmlns:p14="http://schemas.microsoft.com/office/powerpoint/2010/main" val="225093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Весть благодати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Всюду звучит: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 и прощенье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Спаситель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дарит.</a:t>
            </a:r>
          </a:p>
        </p:txBody>
      </p:sp>
    </p:spTree>
    <p:extLst>
      <p:ext uri="{BB962C8B-B14F-4D97-AF65-F5344CB8AC3E}">
        <p14:creationId xmlns:p14="http://schemas.microsoft.com/office/powerpoint/2010/main" val="41880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 расскажи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том, ч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то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Спаситель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придёт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славе неземной.</a:t>
            </a:r>
          </a:p>
        </p:txBody>
      </p:sp>
    </p:spTree>
    <p:extLst>
      <p:ext uri="{BB962C8B-B14F-4D97-AF65-F5344CB8AC3E}">
        <p14:creationId xmlns:p14="http://schemas.microsoft.com/office/powerpoint/2010/main" val="57272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славный день, час долгожданной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встречи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52814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Божий народ, войди в Его покой!</a:t>
            </a:r>
          </a:p>
        </p:txBody>
      </p:sp>
    </p:spTree>
    <p:extLst>
      <p:ext uri="{BB962C8B-B14F-4D97-AF65-F5344CB8AC3E}">
        <p14:creationId xmlns:p14="http://schemas.microsoft.com/office/powerpoint/2010/main" val="5949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Весть благодати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Всюду звучит: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 и прощенье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Спаситель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дарит.</a:t>
            </a:r>
          </a:p>
        </p:txBody>
      </p:sp>
    </p:spTree>
    <p:extLst>
      <p:ext uri="{BB962C8B-B14F-4D97-AF65-F5344CB8AC3E}">
        <p14:creationId xmlns:p14="http://schemas.microsoft.com/office/powerpoint/2010/main" val="233874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4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Церковь Христа! Сам Бог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доверил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Миру Свой свет спасительный нести: </a:t>
            </a:r>
          </a:p>
        </p:txBody>
      </p:sp>
    </p:spTree>
    <p:extLst>
      <p:ext uri="{BB962C8B-B14F-4D97-AF65-F5344CB8AC3E}">
        <p14:creationId xmlns:p14="http://schemas.microsoft.com/office/powerpoint/2010/main" val="81778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есть любовь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любит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народы, </a:t>
            </a:r>
          </a:p>
        </p:txBody>
      </p:sp>
    </p:spTree>
    <p:extLst>
      <p:ext uri="{BB962C8B-B14F-4D97-AF65-F5344CB8AC3E}">
        <p14:creationId xmlns:p14="http://schemas.microsoft.com/office/powerpoint/2010/main" val="102257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Своё Царство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хочет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привести.</a:t>
            </a:r>
          </a:p>
        </p:txBody>
      </p:sp>
    </p:spTree>
    <p:extLst>
      <p:ext uri="{BB962C8B-B14F-4D97-AF65-F5344CB8AC3E}">
        <p14:creationId xmlns:p14="http://schemas.microsoft.com/office/powerpoint/2010/main" val="404986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Весть благодати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Всюду звучит: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 и прощенье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Спаситель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дарит.</a:t>
            </a:r>
          </a:p>
        </p:txBody>
      </p:sp>
    </p:spTree>
    <p:extLst>
      <p:ext uri="{BB962C8B-B14F-4D97-AF65-F5344CB8AC3E}">
        <p14:creationId xmlns:p14="http://schemas.microsoft.com/office/powerpoint/2010/main" val="57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 расскажи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Господе Иисусе, </a:t>
            </a:r>
          </a:p>
        </p:txBody>
      </p:sp>
    </p:spTree>
    <p:extLst>
      <p:ext uri="{BB962C8B-B14F-4D97-AF65-F5344CB8AC3E}">
        <p14:creationId xmlns:p14="http://schemas.microsoft.com/office/powerpoint/2010/main" val="30008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претерпел Он поношенье, страх, </a:t>
            </a:r>
          </a:p>
        </p:txBody>
      </p:sp>
    </p:spTree>
    <p:extLst>
      <p:ext uri="{BB962C8B-B14F-4D97-AF65-F5344CB8AC3E}">
        <p14:creationId xmlns:p14="http://schemas.microsoft.com/office/powerpoint/2010/main" val="92088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Здесь, на земле,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страдал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умер, </a:t>
            </a:r>
          </a:p>
        </p:txBody>
      </p:sp>
    </p:spTree>
    <p:extLst>
      <p:ext uri="{BB962C8B-B14F-4D97-AF65-F5344CB8AC3E}">
        <p14:creationId xmlns:p14="http://schemas.microsoft.com/office/powerpoint/2010/main" val="280615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7317</TotalTime>
  <Words>142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23</cp:revision>
  <dcterms:created xsi:type="dcterms:W3CDTF">2012-07-25T11:14:36Z</dcterms:created>
  <dcterms:modified xsi:type="dcterms:W3CDTF">2012-09-20T09:33:30Z</dcterms:modified>
</cp:coreProperties>
</file>