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2876"/>
    <a:srgbClr val="972D83"/>
    <a:srgbClr val="9A0000"/>
    <a:srgbClr val="00A249"/>
    <a:srgbClr val="3A6598"/>
    <a:srgbClr val="FFFFFF"/>
    <a:srgbClr val="79368E"/>
    <a:srgbClr val="93294F"/>
    <a:srgbClr val="00AC4E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За Тобою, </a:t>
            </a:r>
            <a:endParaRPr lang="ru-RU" sz="8000" dirty="0" smtClean="0">
              <a:solidFill>
                <a:srgbClr val="FFFFFF"/>
              </a:solidFill>
              <a:latin typeface="Myriad Pro Light" pitchFamily="34" charset="0"/>
            </a:endParaRPr>
          </a:p>
          <a:p>
            <a:pPr algn="ctr"/>
            <a:r>
              <a:rPr lang="ru-RU" sz="8000" dirty="0" smtClean="0">
                <a:solidFill>
                  <a:srgbClr val="FFFFFF"/>
                </a:solidFill>
                <a:latin typeface="Myriad Pro Light" pitchFamily="34" charset="0"/>
              </a:rPr>
              <a:t>мой </a:t>
            </a:r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Спаситель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259</a:t>
            </a:r>
            <a:endParaRPr lang="ru-RU" dirty="0" smtClean="0">
              <a:solidFill>
                <a:srgbClr val="882876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Если встречу искушенье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Иль опасность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пути, </a:t>
            </a:r>
          </a:p>
        </p:txBody>
      </p:sp>
    </p:spTree>
    <p:extLst>
      <p:ext uri="{BB962C8B-B14F-4D97-AF65-F5344CB8AC3E}">
        <p14:creationId xmlns:p14="http://schemas.microsoft.com/office/powerpoint/2010/main" val="382634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даруешь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терпенье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 следам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Твоим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идти.</a:t>
            </a:r>
          </a:p>
        </p:txBody>
      </p:sp>
    </p:spTree>
    <p:extLst>
      <p:ext uri="{BB962C8B-B14F-4D97-AF65-F5344CB8AC3E}">
        <p14:creationId xmlns:p14="http://schemas.microsoft.com/office/powerpoint/2010/main" val="227697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 Твоим следам, Спаситель,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Всюду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следовать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готов </a:t>
            </a:r>
          </a:p>
        </p:txBody>
      </p:sp>
    </p:spTree>
    <p:extLst>
      <p:ext uri="{BB962C8B-B14F-4D97-AF65-F5344CB8AC3E}">
        <p14:creationId xmlns:p14="http://schemas.microsoft.com/office/powerpoint/2010/main" val="281909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Неизменно, непрестанно,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послушный раб Христов.</a:t>
            </a:r>
          </a:p>
        </p:txBody>
      </p:sp>
    </p:spTree>
    <p:extLst>
      <p:ext uri="{BB962C8B-B14F-4D97-AF65-F5344CB8AC3E}">
        <p14:creationId xmlns:p14="http://schemas.microsoft.com/office/powerpoint/2010/main" val="90618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прошёл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путём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страданья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славу, к светлым небесам. </a:t>
            </a:r>
          </a:p>
        </p:txBody>
      </p:sp>
    </p:spTree>
    <p:extLst>
      <p:ext uri="{BB962C8B-B14F-4D97-AF65-F5344CB8AC3E}">
        <p14:creationId xmlns:p14="http://schemas.microsoft.com/office/powerpoint/2010/main" val="114290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стезёю послушанья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 Твоим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иду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следам.</a:t>
            </a:r>
          </a:p>
        </p:txBody>
      </p:sp>
    </p:spTree>
    <p:extLst>
      <p:ext uri="{BB962C8B-B14F-4D97-AF65-F5344CB8AC3E}">
        <p14:creationId xmlns:p14="http://schemas.microsoft.com/office/powerpoint/2010/main" val="50514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 Твоим следам, Спаситель,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Всюду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следовать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готов </a:t>
            </a:r>
          </a:p>
        </p:txBody>
      </p:sp>
    </p:spTree>
    <p:extLst>
      <p:ext uri="{BB962C8B-B14F-4D97-AF65-F5344CB8AC3E}">
        <p14:creationId xmlns:p14="http://schemas.microsoft.com/office/powerpoint/2010/main" val="164904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Неизменно, непрестанно,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послушный раб Христов.</a:t>
            </a:r>
          </a:p>
        </p:txBody>
      </p:sp>
    </p:spTree>
    <p:extLst>
      <p:ext uri="{BB962C8B-B14F-4D97-AF65-F5344CB8AC3E}">
        <p14:creationId xmlns:p14="http://schemas.microsoft.com/office/powerpoint/2010/main" val="137592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32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Тобою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 Спаситель,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Всюду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следовать готов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Пред Тобою преклоняюсь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познал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Твою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любовь.</a:t>
            </a:r>
          </a:p>
        </p:txBody>
      </p:sp>
    </p:spTree>
    <p:extLst>
      <p:ext uri="{BB962C8B-B14F-4D97-AF65-F5344CB8AC3E}">
        <p14:creationId xmlns:p14="http://schemas.microsoft.com/office/powerpoint/2010/main" val="82679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 Твоим следам, Спаситель,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Всюду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следовать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готов </a:t>
            </a:r>
          </a:p>
        </p:txBody>
      </p:sp>
    </p:spTree>
    <p:extLst>
      <p:ext uri="{BB962C8B-B14F-4D97-AF65-F5344CB8AC3E}">
        <p14:creationId xmlns:p14="http://schemas.microsoft.com/office/powerpoint/2010/main" val="359384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Неизменно, непрестанно,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послушный раб Христов.</a:t>
            </a:r>
          </a:p>
        </p:txBody>
      </p:sp>
    </p:spTree>
    <p:extLst>
      <p:ext uri="{BB962C8B-B14F-4D97-AF65-F5344CB8AC3E}">
        <p14:creationId xmlns:p14="http://schemas.microsoft.com/office/powerpoint/2010/main" val="264172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Хоть и труден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путь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тернистый,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Устаёт дух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слабый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мой,</a:t>
            </a:r>
          </a:p>
        </p:txBody>
      </p:sp>
    </p:spTree>
    <p:extLst>
      <p:ext uri="{BB962C8B-B14F-4D97-AF65-F5344CB8AC3E}">
        <p14:creationId xmlns:p14="http://schemas.microsoft.com/office/powerpoint/2010/main" val="156421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же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следовать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буду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Неуклонно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Тобой.</a:t>
            </a:r>
          </a:p>
        </p:txBody>
      </p:sp>
    </p:spTree>
    <p:extLst>
      <p:ext uri="{BB962C8B-B14F-4D97-AF65-F5344CB8AC3E}">
        <p14:creationId xmlns:p14="http://schemas.microsoft.com/office/powerpoint/2010/main" val="212033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 Твоим следам, Спаситель,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Всюду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следовать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готов </a:t>
            </a:r>
          </a:p>
        </p:txBody>
      </p:sp>
    </p:spTree>
    <p:extLst>
      <p:ext uri="{BB962C8B-B14F-4D97-AF65-F5344CB8AC3E}">
        <p14:creationId xmlns:p14="http://schemas.microsoft.com/office/powerpoint/2010/main" val="344285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Неизменно, непрестанно,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послушный раб Христов.</a:t>
            </a:r>
          </a:p>
        </p:txBody>
      </p:sp>
    </p:spTree>
    <p:extLst>
      <p:ext uri="{BB962C8B-B14F-4D97-AF65-F5344CB8AC3E}">
        <p14:creationId xmlns:p14="http://schemas.microsoft.com/office/powerpoint/2010/main" val="196959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9633</TotalTime>
  <Words>158</Words>
  <Application>Microsoft Office PowerPoint</Application>
  <PresentationFormat>Экран (4:3)</PresentationFormat>
  <Paragraphs>50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24</cp:revision>
  <dcterms:created xsi:type="dcterms:W3CDTF">2012-07-25T11:14:36Z</dcterms:created>
  <dcterms:modified xsi:type="dcterms:W3CDTF">2012-09-20T09:08:26Z</dcterms:modified>
</cp:coreProperties>
</file>