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154" d="100"/>
          <a:sy n="154" d="100"/>
        </p:scale>
        <p:origin x="-128" y="-1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19.04.18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31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Кто побеждает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38502"/>
            <a:ext cx="2501367" cy="5919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№253</a:t>
            </a: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силой Божьей грех свой побеждает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властвует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плотью суетной, </a:t>
            </a:r>
          </a:p>
        </p:txBody>
      </p:sp>
    </p:spTree>
    <p:extLst>
      <p:ext uri="{BB962C8B-B14F-4D97-AF65-F5344CB8AC3E}">
        <p14:creationId xmlns:p14="http://schemas.microsoft.com/office/powerpoint/2010/main" val="1043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Того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венец нетленный ожидает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краю небес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 родине святой.</a:t>
            </a:r>
          </a:p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побеждает,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Тот песнь победы 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Творцом,  </a:t>
            </a:r>
          </a:p>
        </p:txBody>
      </p:sp>
    </p:spTree>
    <p:extLst>
      <p:ext uri="{BB962C8B-B14F-4D97-AF65-F5344CB8AC3E}">
        <p14:creationId xmlns:p14="http://schemas.microsoft.com/office/powerpoint/2010/main" val="11322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Творцом. 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побеждает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тот от древа жизни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Однажды вкусит чудный,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славный плод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А побеждает тот, кто в Боге сильном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Находит верой твёрдый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оплот.</a:t>
            </a:r>
          </a:p>
        </p:txBody>
      </p:sp>
    </p:spTree>
    <p:extLst>
      <p:ext uri="{BB962C8B-B14F-4D97-AF65-F5344CB8AC3E}">
        <p14:creationId xmlns:p14="http://schemas.microsoft.com/office/powerpoint/2010/main" val="40383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побеждает,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Тот песнь победы 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Творцом,  </a:t>
            </a:r>
          </a:p>
        </p:txBody>
      </p:sp>
    </p:spTree>
    <p:extLst>
      <p:ext uri="{BB962C8B-B14F-4D97-AF65-F5344CB8AC3E}">
        <p14:creationId xmlns:p14="http://schemas.microsoft.com/office/powerpoint/2010/main" val="3287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Творцом. 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побеждает мир живою верой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святую Кровь, пролитую с креста, </a:t>
            </a:r>
          </a:p>
        </p:txBody>
      </p:sp>
    </p:spTree>
    <p:extLst>
      <p:ext uri="{BB962C8B-B14F-4D97-AF65-F5344CB8AC3E}">
        <p14:creationId xmlns:p14="http://schemas.microsoft.com/office/powerpoint/2010/main" val="37022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в бурях жизни следует примеру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Великого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кроткого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8521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Кто побеждает,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Тот песнь победы 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Творцом,  </a:t>
            </a:r>
          </a:p>
        </p:txBody>
      </p:sp>
    </p:spTree>
    <p:extLst>
      <p:ext uri="{BB962C8B-B14F-4D97-AF65-F5344CB8AC3E}">
        <p14:creationId xmlns:p14="http://schemas.microsoft.com/office/powerpoint/2010/main" val="31990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Петь будет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Пред Творцом. 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144</Words>
  <Application>Microsoft Macintosh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Myriad Pro Light</vt:lpstr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23</cp:revision>
  <dcterms:created xsi:type="dcterms:W3CDTF">2012-07-25T11:14:36Z</dcterms:created>
  <dcterms:modified xsi:type="dcterms:W3CDTF">2018-04-19T00:31:01Z</dcterms:modified>
</cp:coreProperties>
</file>