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Всё Иисусу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отдаю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251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Иисусу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отдаю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храм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создай, </a:t>
            </a:r>
          </a:p>
        </p:txBody>
      </p:sp>
    </p:spTree>
    <p:extLst>
      <p:ext uri="{BB962C8B-B14F-4D97-AF65-F5344CB8AC3E}">
        <p14:creationId xmlns:p14="http://schemas.microsoft.com/office/powerpoint/2010/main" val="25140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 и сердце наполняй.</a:t>
            </a:r>
          </a:p>
        </p:txBody>
      </p:sp>
    </p:spTree>
    <p:extLst>
      <p:ext uri="{BB962C8B-B14F-4D97-AF65-F5344CB8AC3E}">
        <p14:creationId xmlns:p14="http://schemas.microsoft.com/office/powerpoint/2010/main" val="23631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отдаю.</a:t>
            </a:r>
          </a:p>
        </p:txBody>
      </p:sp>
    </p:spTree>
    <p:extLst>
      <p:ext uri="{BB962C8B-B14F-4D97-AF65-F5344CB8AC3E}">
        <p14:creationId xmlns:p14="http://schemas.microsoft.com/office/powerpoint/2010/main" val="200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Иисусу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отдаю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Чудо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свершил: </a:t>
            </a:r>
          </a:p>
        </p:txBody>
      </p:sp>
    </p:spTree>
    <p:extLst>
      <p:ext uri="{BB962C8B-B14F-4D97-AF65-F5344CB8AC3E}">
        <p14:creationId xmlns:p14="http://schemas.microsoft.com/office/powerpoint/2010/main" val="36227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 святую.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сил!</a:t>
            </a:r>
          </a:p>
        </p:txBody>
      </p:sp>
    </p:spTree>
    <p:extLst>
      <p:ext uri="{BB962C8B-B14F-4D97-AF65-F5344CB8AC3E}">
        <p14:creationId xmlns:p14="http://schemas.microsoft.com/office/powerpoint/2010/main" val="31850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отдаю.</a:t>
            </a:r>
          </a:p>
        </p:txBody>
      </p:sp>
    </p:spTree>
    <p:extLst>
      <p:ext uri="{BB962C8B-B14F-4D97-AF65-F5344CB8AC3E}">
        <p14:creationId xmlns:p14="http://schemas.microsoft.com/office/powerpoint/2010/main" val="28202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Иисусу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отдаю 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Ему принадлежу.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упованье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лицом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хожу.</a:t>
            </a:r>
          </a:p>
        </p:txBody>
      </p:sp>
    </p:spTree>
    <p:extLst>
      <p:ext uri="{BB962C8B-B14F-4D97-AF65-F5344CB8AC3E}">
        <p14:creationId xmlns:p14="http://schemas.microsoft.com/office/powerpoint/2010/main" val="36611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отдаю.</a:t>
            </a:r>
          </a:p>
        </p:txBody>
      </p:sp>
    </p:spTree>
    <p:extLst>
      <p:ext uri="{BB962C8B-B14F-4D97-AF65-F5344CB8AC3E}">
        <p14:creationId xmlns:p14="http://schemas.microsoft.com/office/powerpoint/2010/main" val="17417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Иисусу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отдаю 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кладу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ногам. </a:t>
            </a:r>
          </a:p>
        </p:txBody>
      </p:sp>
    </p:spTree>
    <p:extLst>
      <p:ext uri="{BB962C8B-B14F-4D97-AF65-F5344CB8AC3E}">
        <p14:creationId xmlns:p14="http://schemas.microsoft.com/office/powerpoint/2010/main" val="34335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Суету отверг земную,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Направляясь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448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я отдаю.</a:t>
            </a:r>
          </a:p>
        </p:txBody>
      </p:sp>
    </p:spTree>
    <p:extLst>
      <p:ext uri="{BB962C8B-B14F-4D97-AF65-F5344CB8AC3E}">
        <p14:creationId xmlns:p14="http://schemas.microsoft.com/office/powerpoint/2010/main" val="9252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163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2012-09-18T17:18:10Z</dcterms:modified>
</cp:coreProperties>
</file>