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28"/>
  </p:normalViewPr>
  <p:slideViewPr>
    <p:cSldViewPr snapToGrid="0">
      <p:cViewPr>
        <p:scale>
          <a:sx n="119" d="100"/>
          <a:sy n="119" d="100"/>
        </p:scale>
        <p:origin x="14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09.03.18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Пусть жизнь моя, как яркий свет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464424"/>
            <a:ext cx="2501367" cy="528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№250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24" y="4646107"/>
            <a:ext cx="1677745" cy="16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чудный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мою </a:t>
            </a: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Принял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 Творца.</a:t>
            </a:r>
          </a:p>
        </p:txBody>
      </p:sp>
    </p:spTree>
    <p:extLst>
      <p:ext uri="{BB962C8B-B14F-4D97-AF65-F5344CB8AC3E}">
        <p14:creationId xmlns:p14="http://schemas.microsoft.com/office/powerpoint/2010/main" val="19369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Её в служенье отдаю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 славного конца.</a:t>
            </a:r>
          </a:p>
        </p:txBody>
      </p:sp>
    </p:spTree>
    <p:extLst>
      <p:ext uri="{BB962C8B-B14F-4D97-AF65-F5344CB8AC3E}">
        <p14:creationId xmlns:p14="http://schemas.microsoft.com/office/powerpoint/2010/main" val="18540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жизнь мою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Тебе дарю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управляй, веди меня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стезёй.</a:t>
            </a:r>
          </a:p>
        </p:txBody>
      </p:sp>
    </p:spTree>
    <p:extLst>
      <p:ext uri="{BB962C8B-B14F-4D97-AF65-F5344CB8AC3E}">
        <p14:creationId xmlns:p14="http://schemas.microsoft.com/office/powerpoint/2010/main" val="22013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жизнь моя, как яркий свет,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Рассеет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мрак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кругом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шлёт блуждающим привет,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 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Отчий дом.</a:t>
            </a:r>
          </a:p>
        </p:txBody>
      </p:sp>
    </p:spTree>
    <p:extLst>
      <p:ext uri="{BB962C8B-B14F-4D97-AF65-F5344CB8AC3E}">
        <p14:creationId xmlns:p14="http://schemas.microsoft.com/office/powerpoint/2010/main" val="929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жизнь мою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Тебе дарю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управляй, веди меня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стезёй.</a:t>
            </a:r>
          </a:p>
        </p:txBody>
      </p:sp>
    </p:spTree>
    <p:extLst>
      <p:ext uri="{BB962C8B-B14F-4D97-AF65-F5344CB8AC3E}">
        <p14:creationId xmlns:p14="http://schemas.microsoft.com/office/powerpoint/2010/main" val="36516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жизнь моя, как песнь, звучит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небу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влечёт,</a:t>
            </a:r>
          </a:p>
        </p:txBody>
      </p:sp>
    </p:spTree>
    <p:extLst>
      <p:ext uri="{BB962C8B-B14F-4D97-AF65-F5344CB8AC3E}">
        <p14:creationId xmlns:p14="http://schemas.microsoft.com/office/powerpoint/2010/main" val="16870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Усталый дух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ободрит,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шлёт.</a:t>
            </a:r>
          </a:p>
        </p:txBody>
      </p:sp>
    </p:spTree>
    <p:extLst>
      <p:ext uri="{BB962C8B-B14F-4D97-AF65-F5344CB8AC3E}">
        <p14:creationId xmlns:p14="http://schemas.microsoft.com/office/powerpoint/2010/main" val="16480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жизнь мою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Тебе дарю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управляй, веди меня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стезёй.</a:t>
            </a:r>
          </a:p>
        </p:txBody>
      </p:sp>
    </p:spTree>
    <p:extLst>
      <p:ext uri="{BB962C8B-B14F-4D97-AF65-F5344CB8AC3E}">
        <p14:creationId xmlns:p14="http://schemas.microsoft.com/office/powerpoint/2010/main" val="5210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124</Words>
  <Application>Microsoft Macintosh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Пользователь Microsoft Office</cp:lastModifiedBy>
  <cp:revision>24</cp:revision>
  <dcterms:created xsi:type="dcterms:W3CDTF">2012-07-25T11:14:36Z</dcterms:created>
  <dcterms:modified xsi:type="dcterms:W3CDTF">2018-03-09T16:09:55Z</dcterms:modified>
</cp:coreProperties>
</file>