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55409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Земля трепещет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8813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248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чему Мне злато? В глубь земную,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утробу вековечных скал</a:t>
            </a:r>
          </a:p>
        </p:txBody>
      </p:sp>
    </p:spTree>
    <p:extLst>
      <p:ext uri="{BB962C8B-B14F-4D97-AF65-F5344CB8AC3E}">
        <p14:creationId xmlns:p14="http://schemas.microsoft.com/office/powerpoint/2010/main" val="351942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влил, как воду дождевую,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Огнём расплавленный металл.</a:t>
            </a:r>
          </a:p>
        </p:txBody>
      </p:sp>
    </p:spTree>
    <p:extLst>
      <p:ext uri="{BB962C8B-B14F-4D97-AF65-F5344CB8AC3E}">
        <p14:creationId xmlns:p14="http://schemas.microsoft.com/office/powerpoint/2010/main" val="6711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Мне нужно сердце чище злата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воля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крепкая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труде, </a:t>
            </a:r>
          </a:p>
        </p:txBody>
      </p:sp>
    </p:spTree>
    <p:extLst>
      <p:ext uri="{BB962C8B-B14F-4D97-AF65-F5344CB8AC3E}">
        <p14:creationId xmlns:p14="http://schemas.microsoft.com/office/powerpoint/2010/main" val="212112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Мне нужен брат, что любит брата,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Нужна Мне правда на земле.</a:t>
            </a:r>
          </a:p>
        </p:txBody>
      </p:sp>
    </p:spTree>
    <p:extLst>
      <p:ext uri="{BB962C8B-B14F-4D97-AF65-F5344CB8AC3E}">
        <p14:creationId xmlns:p14="http://schemas.microsoft.com/office/powerpoint/2010/main" val="63287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чему куренья предо Мною?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Земля со всех своих концов </a:t>
            </a:r>
          </a:p>
        </p:txBody>
      </p:sp>
    </p:spTree>
    <p:extLst>
      <p:ext uri="{BB962C8B-B14F-4D97-AF65-F5344CB8AC3E}">
        <p14:creationId xmlns:p14="http://schemas.microsoft.com/office/powerpoint/2010/main" val="188630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Кадит дыханьем под росою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Благоухающих цветов.</a:t>
            </a:r>
          </a:p>
        </p:txBody>
      </p:sp>
    </p:spTree>
    <p:extLst>
      <p:ext uri="{BB962C8B-B14F-4D97-AF65-F5344CB8AC3E}">
        <p14:creationId xmlns:p14="http://schemas.microsoft.com/office/powerpoint/2010/main" val="349238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чему огни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?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Я ль светила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Зажёг над вашей головой? </a:t>
            </a:r>
          </a:p>
        </p:txBody>
      </p:sp>
    </p:spTree>
    <p:extLst>
      <p:ext uri="{BB962C8B-B14F-4D97-AF65-F5344CB8AC3E}">
        <p14:creationId xmlns:p14="http://schemas.microsoft.com/office/powerpoint/2010/main" val="109217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Я ль, как искры из горнила,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Бросаю звёзды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мрак ночной?»</a:t>
            </a:r>
          </a:p>
        </p:txBody>
      </p:sp>
    </p:spTree>
    <p:extLst>
      <p:ext uri="{BB962C8B-B14F-4D97-AF65-F5344CB8AC3E}">
        <p14:creationId xmlns:p14="http://schemas.microsoft.com/office/powerpoint/2010/main" val="365627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Мне нужно сердце чище злата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воля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крепкая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труде, </a:t>
            </a:r>
          </a:p>
        </p:txBody>
      </p:sp>
    </p:spTree>
    <p:extLst>
      <p:ext uri="{BB962C8B-B14F-4D97-AF65-F5344CB8AC3E}">
        <p14:creationId xmlns:p14="http://schemas.microsoft.com/office/powerpoint/2010/main" val="416515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Мне нужен брат, что любит брата,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Нужна Мне правда на земле.</a:t>
            </a:r>
          </a:p>
        </p:txBody>
      </p:sp>
    </p:spTree>
    <p:extLst>
      <p:ext uri="{BB962C8B-B14F-4D97-AF65-F5344CB8AC3E}">
        <p14:creationId xmlns:p14="http://schemas.microsoft.com/office/powerpoint/2010/main" val="122162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Земля трепещет, по эфиру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Катится гром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из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края в край,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93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 Божий глас взывает к миру: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«Израиль, Мой народ, внимай! </a:t>
            </a:r>
          </a:p>
        </p:txBody>
      </p:sp>
    </p:spTree>
    <p:extLst>
      <p:ext uri="{BB962C8B-B14F-4D97-AF65-F5344CB8AC3E}">
        <p14:creationId xmlns:p14="http://schemas.microsoft.com/office/powerpoint/2010/main" val="366052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Израиль, ты Мне строишь храмы,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храмы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золотом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блестят,</a:t>
            </a:r>
          </a:p>
        </p:txBody>
      </p:sp>
    </p:spTree>
    <p:extLst>
      <p:ext uri="{BB962C8B-B14F-4D97-AF65-F5344CB8AC3E}">
        <p14:creationId xmlns:p14="http://schemas.microsoft.com/office/powerpoint/2010/main" val="350248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 них курятся фимиамы,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день и ночь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горят.</a:t>
            </a:r>
          </a:p>
        </p:txBody>
      </p:sp>
    </p:spTree>
    <p:extLst>
      <p:ext uri="{BB962C8B-B14F-4D97-AF65-F5344CB8AC3E}">
        <p14:creationId xmlns:p14="http://schemas.microsoft.com/office/powerpoint/2010/main" val="16056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Мне нужно сердце чище злата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воля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крепкая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труде, </a:t>
            </a:r>
          </a:p>
        </p:txBody>
      </p:sp>
    </p:spTree>
    <p:extLst>
      <p:ext uri="{BB962C8B-B14F-4D97-AF65-F5344CB8AC3E}">
        <p14:creationId xmlns:p14="http://schemas.microsoft.com/office/powerpoint/2010/main" val="367691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Мне нужен брат, что любит брата,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Нужна Мне правда на земле.</a:t>
            </a:r>
          </a:p>
        </p:txBody>
      </p:sp>
    </p:spTree>
    <p:extLst>
      <p:ext uri="{BB962C8B-B14F-4D97-AF65-F5344CB8AC3E}">
        <p14:creationId xmlns:p14="http://schemas.microsoft.com/office/powerpoint/2010/main" val="330022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чему Мне ваших храмов своды?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Бездушный камень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–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прах земной! </a:t>
            </a:r>
          </a:p>
        </p:txBody>
      </p:sp>
    </p:spTree>
    <p:extLst>
      <p:ext uri="{BB962C8B-B14F-4D97-AF65-F5344CB8AC3E}">
        <p14:creationId xmlns:p14="http://schemas.microsoft.com/office/powerpoint/2010/main" val="59509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создал землю, создал воды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небо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очертил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рукой.</a:t>
            </a:r>
          </a:p>
        </p:txBody>
      </p:sp>
    </p:spTree>
    <p:extLst>
      <p:ext uri="{BB962C8B-B14F-4D97-AF65-F5344CB8AC3E}">
        <p14:creationId xmlns:p14="http://schemas.microsoft.com/office/powerpoint/2010/main" val="84728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7312</TotalTime>
  <Words>233</Words>
  <Application>Microsoft Office PowerPoint</Application>
  <PresentationFormat>Экран (4:3)</PresentationFormat>
  <Paragraphs>48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21</cp:revision>
  <dcterms:created xsi:type="dcterms:W3CDTF">2012-07-25T11:14:36Z</dcterms:created>
  <dcterms:modified xsi:type="dcterms:W3CDTF">2012-09-18T15:30:47Z</dcterms:modified>
</cp:coreProperties>
</file>