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2" r:id="rId4"/>
    <p:sldId id="260" r:id="rId5"/>
    <p:sldId id="263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Странствуя </a:t>
            </a:r>
            <a:endParaRPr lang="ru-RU" sz="72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по 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жизни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239</a:t>
            </a:r>
            <a:endParaRPr lang="ru-RU" dirty="0" smtClean="0">
              <a:solidFill>
                <a:srgbClr val="88287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Только у Голгофы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Тебя узнал. </a:t>
            </a:r>
          </a:p>
        </p:txBody>
      </p:sp>
    </p:spTree>
    <p:extLst>
      <p:ext uri="{BB962C8B-B14F-4D97-AF65-F5344CB8AC3E}">
        <p14:creationId xmlns:p14="http://schemas.microsoft.com/office/powerpoint/2010/main" val="284839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Понял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я, как долго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меня искал.</a:t>
            </a:r>
          </a:p>
        </p:txBody>
      </p:sp>
    </p:spTree>
    <p:extLst>
      <p:ext uri="{BB962C8B-B14F-4D97-AF65-F5344CB8AC3E}">
        <p14:creationId xmlns:p14="http://schemas.microsoft.com/office/powerpoint/2010/main" val="86264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увидел раны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Святую Кровь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68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Сердце отозвалось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Твою любовь.</a:t>
            </a:r>
          </a:p>
        </p:txBody>
      </p:sp>
    </p:spTree>
    <p:extLst>
      <p:ext uri="{BB962C8B-B14F-4D97-AF65-F5344CB8AC3E}">
        <p14:creationId xmlns:p14="http://schemas.microsoft.com/office/powerpoint/2010/main" val="16234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78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Странствуя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жизни,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Долго я блуждал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Отец Небесный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Терпеливо ждал. </a:t>
            </a:r>
          </a:p>
        </p:txBody>
      </p:sp>
    </p:spTree>
    <p:extLst>
      <p:ext uri="{BB962C8B-B14F-4D97-AF65-F5344CB8AC3E}">
        <p14:creationId xmlns:p14="http://schemas.microsoft.com/office/powerpoint/2010/main" val="372721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нередко падал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терял покой, </a:t>
            </a:r>
          </a:p>
        </p:txBody>
      </p:sp>
    </p:spTree>
    <p:extLst>
      <p:ext uri="{BB962C8B-B14F-4D97-AF65-F5344CB8AC3E}">
        <p14:creationId xmlns:p14="http://schemas.microsoft.com/office/powerpoint/2010/main" val="419157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Святое Око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Было надо мной.</a:t>
            </a:r>
          </a:p>
        </p:txBody>
      </p:sp>
    </p:spTree>
    <p:extLst>
      <p:ext uri="{BB962C8B-B14F-4D97-AF65-F5344CB8AC3E}">
        <p14:creationId xmlns:p14="http://schemas.microsoft.com/office/powerpoint/2010/main" val="425805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бездомный странник,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Долго я бродил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73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тупикам неверья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Путь мой приводил. </a:t>
            </a:r>
          </a:p>
        </p:txBody>
      </p:sp>
    </p:spTree>
    <p:extLst>
      <p:ext uri="{BB962C8B-B14F-4D97-AF65-F5344CB8AC3E}">
        <p14:creationId xmlns:p14="http://schemas.microsoft.com/office/powerpoint/2010/main" val="334324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 когда увидел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Твой крестный путь, </a:t>
            </a:r>
          </a:p>
        </p:txBody>
      </p:sp>
    </p:spTree>
    <p:extLst>
      <p:ext uri="{BB962C8B-B14F-4D97-AF65-F5344CB8AC3E}">
        <p14:creationId xmlns:p14="http://schemas.microsoft.com/office/powerpoint/2010/main" val="331440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Чувство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неземное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Всколыхнуло грудь.</a:t>
            </a:r>
          </a:p>
        </p:txBody>
      </p:sp>
    </p:spTree>
    <p:extLst>
      <p:ext uri="{BB962C8B-B14F-4D97-AF65-F5344CB8AC3E}">
        <p14:creationId xmlns:p14="http://schemas.microsoft.com/office/powerpoint/2010/main" val="10559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7311</TotalTime>
  <Words>92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21</cp:revision>
  <dcterms:created xsi:type="dcterms:W3CDTF">2012-07-25T11:14:36Z</dcterms:created>
  <dcterms:modified xsi:type="dcterms:W3CDTF">2012-09-18T13:38:37Z</dcterms:modified>
</cp:coreProperties>
</file>