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Таков, как </a:t>
            </a:r>
            <a:r>
              <a:rPr lang="ru-RU" sz="7200" dirty="0" err="1">
                <a:solidFill>
                  <a:srgbClr val="FFFFFF"/>
                </a:solidFill>
                <a:latin typeface="Myriad Pro Light" pitchFamily="34" charset="0"/>
              </a:rPr>
              <a:t>есмь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 исполнен зла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238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Таков, как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есмь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исполнен зла,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Кровью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омыл меня.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Тебе, Господь, моя Скала,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Тебе,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мой, иду!</a:t>
            </a:r>
          </a:p>
        </p:txBody>
      </p:sp>
    </p:spTree>
    <p:extLst>
      <p:ext uri="{BB962C8B-B14F-4D97-AF65-F5344CB8AC3E}">
        <p14:creationId xmlns:p14="http://schemas.microsoft.com/office/powerpoint/2010/main" val="17659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Таков, как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есмь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пучине зла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Тону средь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мрака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греха,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Ты к Себе влечёшь меня.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Тебе, Спаситель мой, иду!</a:t>
            </a:r>
          </a:p>
        </p:txBody>
      </p:sp>
    </p:spTree>
    <p:extLst>
      <p:ext uri="{BB962C8B-B14F-4D97-AF65-F5344CB8AC3E}">
        <p14:creationId xmlns:p14="http://schemas.microsoft.com/office/powerpoint/2010/main" val="35632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Таков, как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есмь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слеп, и наг,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Решаюсь сделать первый шаг. </a:t>
            </a:r>
          </a:p>
        </p:txBody>
      </p:sp>
    </p:spTree>
    <p:extLst>
      <p:ext uri="{BB962C8B-B14F-4D97-AF65-F5344CB8AC3E}">
        <p14:creationId xmlns:p14="http://schemas.microsoft.com/office/powerpoint/2010/main" val="42826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Прими меня,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ведь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так благ!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Тебе, Спаситель мой, иду!</a:t>
            </a:r>
          </a:p>
        </p:txBody>
      </p:sp>
    </p:spTree>
    <p:extLst>
      <p:ext uri="{BB962C8B-B14F-4D97-AF65-F5344CB8AC3E}">
        <p14:creationId xmlns:p14="http://schemas.microsoft.com/office/powerpoint/2010/main" val="32239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Таков, как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есмь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иду к Тебе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Прости мой грех, дай силы мне,</a:t>
            </a:r>
          </a:p>
        </p:txBody>
      </p:sp>
    </p:spTree>
    <p:extLst>
      <p:ext uri="{BB962C8B-B14F-4D97-AF65-F5344CB8AC3E}">
        <p14:creationId xmlns:p14="http://schemas.microsoft.com/office/powerpoint/2010/main" val="15706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помощь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горе и нужде!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Тебе, Спаситель мой, иду!</a:t>
            </a:r>
          </a:p>
        </p:txBody>
      </p:sp>
    </p:spTree>
    <p:extLst>
      <p:ext uri="{BB962C8B-B14F-4D97-AF65-F5344CB8AC3E}">
        <p14:creationId xmlns:p14="http://schemas.microsoft.com/office/powerpoint/2010/main" val="18610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138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2012-09-18T13:32:12Z</dcterms:modified>
</cp:coreProperties>
</file>