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 snapToGrid="0">
      <p:cViewPr>
        <p:scale>
          <a:sx n="50" d="100"/>
          <a:sy n="50" d="100"/>
        </p:scale>
        <p:origin x="-109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Спаситель желает с любовью войти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233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желает с любовью войти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ж не откроешь ты дверь?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может Господь стороною пройти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 мой,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это поверь.</a:t>
            </a:r>
          </a:p>
        </p:txBody>
      </p:sp>
    </p:spTree>
    <p:extLst>
      <p:ext uri="{BB962C8B-B14F-4D97-AF65-F5344CB8AC3E}">
        <p14:creationId xmlns:p14="http://schemas.microsoft.com/office/powerpoint/2010/main" val="10572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Время идёт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ждёт.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впусти. </a:t>
            </a:r>
          </a:p>
        </p:txBody>
      </p:sp>
    </p:spTree>
    <p:extLst>
      <p:ext uri="{BB962C8B-B14F-4D97-AF65-F5344CB8AC3E}">
        <p14:creationId xmlns:p14="http://schemas.microsoft.com/office/powerpoint/2010/main" val="877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Открой Ему дверь,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войдёт.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как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желает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войти!</a:t>
            </a:r>
          </a:p>
        </p:txBody>
      </p:sp>
    </p:spTree>
    <p:extLst>
      <p:ext uri="{BB962C8B-B14F-4D97-AF65-F5344CB8AC3E}">
        <p14:creationId xmlns:p14="http://schemas.microsoft.com/office/powerpoint/2010/main" val="31342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друг мой,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сделай лишь шаг ко Христу,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Взор свой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Нему обрати </a:t>
            </a:r>
          </a:p>
        </p:txBody>
      </p:sp>
    </p:spTree>
    <p:extLst>
      <p:ext uri="{BB962C8B-B14F-4D97-AF65-F5344CB8AC3E}">
        <p14:creationId xmlns:p14="http://schemas.microsoft.com/office/powerpoint/2010/main" val="39743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Дарует тебе Он Свою чистоту,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цели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поможет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дойти.</a:t>
            </a:r>
          </a:p>
        </p:txBody>
      </p:sp>
    </p:spTree>
    <p:extLst>
      <p:ext uri="{BB962C8B-B14F-4D97-AF65-F5344CB8AC3E}">
        <p14:creationId xmlns:p14="http://schemas.microsoft.com/office/powerpoint/2010/main" val="24244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Время идёт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ждёт.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впусти. </a:t>
            </a:r>
          </a:p>
        </p:txBody>
      </p:sp>
    </p:spTree>
    <p:extLst>
      <p:ext uri="{BB962C8B-B14F-4D97-AF65-F5344CB8AC3E}">
        <p14:creationId xmlns:p14="http://schemas.microsoft.com/office/powerpoint/2010/main" val="284207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Открой Ему дверь,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войдёт.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как Он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желает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войти!</a:t>
            </a:r>
          </a:p>
        </p:txBody>
      </p:sp>
    </p:spTree>
    <p:extLst>
      <p:ext uri="{BB962C8B-B14F-4D97-AF65-F5344CB8AC3E}">
        <p14:creationId xmlns:p14="http://schemas.microsoft.com/office/powerpoint/2010/main" val="5922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7333</TotalTime>
  <Words>131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22</cp:revision>
  <dcterms:created xsi:type="dcterms:W3CDTF">2012-07-25T11:14:36Z</dcterms:created>
  <dcterms:modified xsi:type="dcterms:W3CDTF">2012-09-18T12:49:34Z</dcterms:modified>
</cp:coreProperties>
</file>