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Пред нами, братья, Иордан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223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Немного нам осталось ждать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 край святой войдём. </a:t>
            </a:r>
          </a:p>
        </p:txBody>
      </p:sp>
    </p:spTree>
    <p:extLst>
      <p:ext uri="{BB962C8B-B14F-4D97-AF65-F5344CB8AC3E}">
        <p14:creationId xmlns:p14="http://schemas.microsoft.com/office/powerpoint/2010/main" val="33288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 Господню воспевать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будем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торжеством.</a:t>
            </a:r>
          </a:p>
        </p:txBody>
      </p:sp>
    </p:spTree>
    <p:extLst>
      <p:ext uri="{BB962C8B-B14F-4D97-AF65-F5344CB8AC3E}">
        <p14:creationId xmlns:p14="http://schemas.microsoft.com/office/powerpoint/2010/main" val="15688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стране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скорби отдохнём, Перейдя через бурный Иордан,  </a:t>
            </a:r>
          </a:p>
        </p:txBody>
      </p:sp>
    </p:spTree>
    <p:extLst>
      <p:ext uri="{BB962C8B-B14F-4D97-AF65-F5344CB8AC3E}">
        <p14:creationId xmlns:p14="http://schemas.microsoft.com/office/powerpoint/2010/main" val="8307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Агнца, Моисея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воспоём, Наполним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пеньем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Ханаан. </a:t>
            </a:r>
          </a:p>
        </p:txBody>
      </p:sp>
    </p:spTree>
    <p:extLst>
      <p:ext uri="{BB962C8B-B14F-4D97-AF65-F5344CB8AC3E}">
        <p14:creationId xmlns:p14="http://schemas.microsoft.com/office/powerpoint/2010/main" val="35255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5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нами, братья, Иордан,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Пустыню мы прошли,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Вдали уж виден Ханаан,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нему мы подошли.</a:t>
            </a:r>
          </a:p>
        </p:txBody>
      </p:sp>
    </p:spTree>
    <p:extLst>
      <p:ext uri="{BB962C8B-B14F-4D97-AF65-F5344CB8AC3E}">
        <p14:creationId xmlns:p14="http://schemas.microsoft.com/office/powerpoint/2010/main" val="21598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стране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скорби отдохнём, Перейдя через бурный Иордан,  </a:t>
            </a:r>
          </a:p>
        </p:txBody>
      </p:sp>
    </p:spTree>
    <p:extLst>
      <p:ext uri="{BB962C8B-B14F-4D97-AF65-F5344CB8AC3E}">
        <p14:creationId xmlns:p14="http://schemas.microsoft.com/office/powerpoint/2010/main" val="3922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Агнца, Моисея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воспоём, Наполним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пеньем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Ханаан. </a:t>
            </a:r>
          </a:p>
        </p:txBody>
      </p:sp>
    </p:spTree>
    <p:extLst>
      <p:ext uri="{BB962C8B-B14F-4D97-AF65-F5344CB8AC3E}">
        <p14:creationId xmlns:p14="http://schemas.microsoft.com/office/powerpoint/2010/main" val="39640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Иерихон могуч падёт,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станет Иордан,</a:t>
            </a:r>
          </a:p>
        </p:txBody>
      </p:sp>
    </p:spTree>
    <p:extLst>
      <p:ext uri="{BB962C8B-B14F-4D97-AF65-F5344CB8AC3E}">
        <p14:creationId xmlns:p14="http://schemas.microsoft.com/office/powerpoint/2010/main" val="38262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 Господь Сам поведёт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Народ Свой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Ханаан.</a:t>
            </a:r>
          </a:p>
        </p:txBody>
      </p:sp>
    </p:spTree>
    <p:extLst>
      <p:ext uri="{BB962C8B-B14F-4D97-AF65-F5344CB8AC3E}">
        <p14:creationId xmlns:p14="http://schemas.microsoft.com/office/powerpoint/2010/main" val="35918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стране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после скорби отдохнём, Перейдя через бурный Иордан,  </a:t>
            </a:r>
          </a:p>
        </p:txBody>
      </p:sp>
    </p:spTree>
    <p:extLst>
      <p:ext uri="{BB962C8B-B14F-4D97-AF65-F5344CB8AC3E}">
        <p14:creationId xmlns:p14="http://schemas.microsoft.com/office/powerpoint/2010/main" val="105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Агнца, Моисея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воспоём, Наполним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пеньем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Ханаан. </a:t>
            </a:r>
          </a:p>
        </p:txBody>
      </p:sp>
    </p:spTree>
    <p:extLst>
      <p:ext uri="{BB962C8B-B14F-4D97-AF65-F5344CB8AC3E}">
        <p14:creationId xmlns:p14="http://schemas.microsoft.com/office/powerpoint/2010/main" val="20702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20</cp:revision>
  <dcterms:created xsi:type="dcterms:W3CDTF">2012-07-25T11:14:36Z</dcterms:created>
  <dcterms:modified xsi:type="dcterms:W3CDTF">2012-09-11T18:20:26Z</dcterms:modified>
</cp:coreProperties>
</file>