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О, город вечной красоты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221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Настанет час,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меня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туда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Введёт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мой.</a:t>
            </a:r>
          </a:p>
        </p:txBody>
      </p:sp>
    </p:spTree>
    <p:extLst>
      <p:ext uri="{BB962C8B-B14F-4D97-AF65-F5344CB8AC3E}">
        <p14:creationId xmlns:p14="http://schemas.microsoft.com/office/powerpoint/2010/main" val="22008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светлый край, чудес страна!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город вечной красоты!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родина моя!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6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чудный край, где нет невзгод,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Страданий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греха,</a:t>
            </a:r>
          </a:p>
        </p:txBody>
      </p:sp>
    </p:spTree>
    <p:extLst>
      <p:ext uri="{BB962C8B-B14F-4D97-AF65-F5344CB8AC3E}">
        <p14:creationId xmlns:p14="http://schemas.microsoft.com/office/powerpoint/2010/main" val="66196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после всех земных забот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Найдёт покой душа!</a:t>
            </a:r>
          </a:p>
        </p:txBody>
      </p:sp>
    </p:spTree>
    <p:extLst>
      <p:ext uri="{BB962C8B-B14F-4D97-AF65-F5344CB8AC3E}">
        <p14:creationId xmlns:p14="http://schemas.microsoft.com/office/powerpoint/2010/main" val="414130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 жизни крест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пути моём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терпением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несу,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знаю: близок Отчий дом,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сердцем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отдохну.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светлый край, чудес страна!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город вечной красоты!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родина моя!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город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вечной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красоты,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Жемчужные врата!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сердцем 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земном пути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Стремлюсь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твои края.</a:t>
            </a:r>
          </a:p>
        </p:txBody>
      </p:sp>
    </p:spTree>
    <p:extLst>
      <p:ext uri="{BB962C8B-B14F-4D97-AF65-F5344CB8AC3E}">
        <p14:creationId xmlns:p14="http://schemas.microsoft.com/office/powerpoint/2010/main" val="14450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город улиц золотых,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туда войду,</a:t>
            </a:r>
          </a:p>
        </p:txBody>
      </p:sp>
    </p:spTree>
    <p:extLst>
      <p:ext uri="{BB962C8B-B14F-4D97-AF65-F5344CB8AC3E}">
        <p14:creationId xmlns:p14="http://schemas.microsoft.com/office/powerpoint/2010/main" val="40564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с сонмом ангелов святых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Воспеть хвалу Творцу!</a:t>
            </a:r>
          </a:p>
        </p:txBody>
      </p:sp>
    </p:spTree>
    <p:extLst>
      <p:ext uri="{BB962C8B-B14F-4D97-AF65-F5344CB8AC3E}">
        <p14:creationId xmlns:p14="http://schemas.microsoft.com/office/powerpoint/2010/main" val="27714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светлый край, чудес страна!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город вечной красоты!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родина моя!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светлый край, где солнца луч,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Луны и звёзд краса</a:t>
            </a:r>
          </a:p>
        </p:txBody>
      </p:sp>
    </p:spTree>
    <p:extLst>
      <p:ext uri="{BB962C8B-B14F-4D97-AF65-F5344CB8AC3E}">
        <p14:creationId xmlns:p14="http://schemas.microsoft.com/office/powerpoint/2010/main" val="11844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меркнут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громадой туч,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светит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лик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Христа! </a:t>
            </a:r>
          </a:p>
        </p:txBody>
      </p:sp>
    </p:spTree>
    <p:extLst>
      <p:ext uri="{BB962C8B-B14F-4D97-AF65-F5344CB8AC3E}">
        <p14:creationId xmlns:p14="http://schemas.microsoft.com/office/powerpoint/2010/main" val="59168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оком веры вижу 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Тебя, о град святой. </a:t>
            </a:r>
          </a:p>
        </p:txBody>
      </p:sp>
    </p:spTree>
    <p:extLst>
      <p:ext uri="{BB962C8B-B14F-4D97-AF65-F5344CB8AC3E}">
        <p14:creationId xmlns:p14="http://schemas.microsoft.com/office/powerpoint/2010/main" val="34391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192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2012-09-11T18:05:41Z</dcterms:modified>
</cp:coreProperties>
</file>