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 snapToGrid="0">
      <p:cViewPr>
        <p:scale>
          <a:sx n="50" d="100"/>
          <a:sy n="50" d="100"/>
        </p:scale>
        <p:origin x="-107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 каждым часом </a:t>
            </a:r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ближе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209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мне в мире всех дороже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ценней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богатств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земных,</a:t>
            </a:r>
          </a:p>
        </p:txBody>
      </p:sp>
    </p:spTree>
    <p:extLst>
      <p:ext uri="{BB962C8B-B14F-4D97-AF65-F5344CB8AC3E}">
        <p14:creationId xmlns:p14="http://schemas.microsoft.com/office/powerpoint/2010/main" val="36990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с Тобой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союзе, Боже,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Вот стремленье чувств моих.</a:t>
            </a:r>
          </a:p>
        </p:txBody>
      </p:sp>
    </p:spTree>
    <p:extLst>
      <p:ext uri="{BB962C8B-B14F-4D97-AF65-F5344CB8AC3E}">
        <p14:creationId xmlns:p14="http://schemas.microsoft.com/office/powerpoint/2010/main" val="42159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ближе быть с Тобою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мире этом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стремлюсь,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и в вечной жизни новой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с Тобой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молюсь!</a:t>
            </a:r>
          </a:p>
        </p:txBody>
      </p:sp>
    </p:spTree>
    <p:extLst>
      <p:ext uri="{BB962C8B-B14F-4D97-AF65-F5344CB8AC3E}">
        <p14:creationId xmlns:p14="http://schemas.microsoft.com/office/powerpoint/2010/main" val="21848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каждым часом ближе, ближе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с Тобой, Господь, стремлюсь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крыльях веры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Устремляюсь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Иисус.</a:t>
            </a:r>
          </a:p>
        </p:txBody>
      </p:sp>
    </p:spTree>
    <p:extLst>
      <p:ext uri="{BB962C8B-B14F-4D97-AF65-F5344CB8AC3E}">
        <p14:creationId xmlns:p14="http://schemas.microsoft.com/office/powerpoint/2010/main" val="40297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ближе быть с Тобою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мире этом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стремлюсь,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и в вечной жизни новой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с Тобой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молюсь!</a:t>
            </a:r>
          </a:p>
        </p:txBody>
      </p:sp>
    </p:spTree>
    <p:extLst>
      <p:ext uri="{BB962C8B-B14F-4D97-AF65-F5344CB8AC3E}">
        <p14:creationId xmlns:p14="http://schemas.microsoft.com/office/powerpoint/2010/main" val="14640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даруешь мне свободу,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враг пленит порой, </a:t>
            </a:r>
          </a:p>
        </p:txBody>
      </p:sp>
    </p:spTree>
    <p:extLst>
      <p:ext uri="{BB962C8B-B14F-4D97-AF65-F5344CB8AC3E}">
        <p14:creationId xmlns:p14="http://schemas.microsoft.com/office/powerpoint/2010/main" val="38615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Укрываешь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непогоду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хранишь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рукой.</a:t>
            </a:r>
          </a:p>
        </p:txBody>
      </p:sp>
    </p:spTree>
    <p:extLst>
      <p:ext uri="{BB962C8B-B14F-4D97-AF65-F5344CB8AC3E}">
        <p14:creationId xmlns:p14="http://schemas.microsoft.com/office/powerpoint/2010/main" val="25297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ближе быть с Тобою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мире этом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стремлюсь,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и в вечной жизни новой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с Тобой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молюсь!</a:t>
            </a:r>
          </a:p>
        </p:txBody>
      </p:sp>
    </p:spTree>
    <p:extLst>
      <p:ext uri="{BB962C8B-B14F-4D97-AF65-F5344CB8AC3E}">
        <p14:creationId xmlns:p14="http://schemas.microsoft.com/office/powerpoint/2010/main" val="27667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151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2012-08-15T15:43:48Z</dcterms:modified>
</cp:coreProperties>
</file>