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0000"/>
    <a:srgbClr val="00A249"/>
    <a:srgbClr val="3A6598"/>
    <a:srgbClr val="FFFFFF"/>
    <a:srgbClr val="972D83"/>
    <a:srgbClr val="79368E"/>
    <a:srgbClr val="93294F"/>
    <a:srgbClr val="00AC4E"/>
    <a:srgbClr val="009644"/>
    <a:srgbClr val="9631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141488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Нет счастья </a:t>
            </a:r>
            <a:endParaRPr lang="ru-RU" sz="7200" dirty="0" smtClean="0">
              <a:solidFill>
                <a:srgbClr val="FFFFFF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rgbClr val="FFFFFF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долине печали</a:t>
            </a:r>
            <a:endParaRPr lang="ru-RU" sz="72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386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A0000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9A0000"/>
                </a:solidFill>
                <a:latin typeface="Myriad Pro" pitchFamily="34" charset="0"/>
              </a:rPr>
              <a:t>206</a:t>
            </a:r>
            <a:endParaRPr lang="ru-RU" dirty="0" smtClean="0">
              <a:solidFill>
                <a:srgbClr val="9A0000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Нет счастья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долине печали,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Бледнеет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надежды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луч,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слезах затуманились дали,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Как в тенях угрюмых туч.</a:t>
            </a:r>
          </a:p>
        </p:txBody>
      </p:sp>
    </p:spTree>
    <p:extLst>
      <p:ext uri="{BB962C8B-B14F-4D97-AF65-F5344CB8AC3E}">
        <p14:creationId xmlns:p14="http://schemas.microsoft.com/office/powerpoint/2010/main" val="164127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О, нет! Не хочу бесконечно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Томиться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слёзы лить.</a:t>
            </a:r>
          </a:p>
        </p:txBody>
      </p:sp>
    </p:spTree>
    <p:extLst>
      <p:ext uri="{BB962C8B-B14F-4D97-AF65-F5344CB8AC3E}">
        <p14:creationId xmlns:p14="http://schemas.microsoft.com/office/powerpoint/2010/main" val="152227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О, нет! Не хотел бы я вечно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сем мире греховном жить.</a:t>
            </a:r>
          </a:p>
        </p:txBody>
      </p:sp>
    </p:spTree>
    <p:extLst>
      <p:ext uri="{BB962C8B-B14F-4D97-AF65-F5344CB8AC3E}">
        <p14:creationId xmlns:p14="http://schemas.microsoft.com/office/powerpoint/2010/main" val="103166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Пленённый любовью Твоею,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Чуждаюсь греховной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тьмы,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3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Желаньем святым пламенею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Таким быть, Господь, как Ты.</a:t>
            </a:r>
          </a:p>
        </p:txBody>
      </p:sp>
    </p:spTree>
    <p:extLst>
      <p:ext uri="{BB962C8B-B14F-4D97-AF65-F5344CB8AC3E}">
        <p14:creationId xmlns:p14="http://schemas.microsoft.com/office/powerpoint/2010/main" val="168429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35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76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Myriad Pro</vt:lpstr>
      <vt:lpstr>Calibri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20</cp:revision>
  <dcterms:created xsi:type="dcterms:W3CDTF">2012-07-25T11:14:36Z</dcterms:created>
  <dcterms:modified xsi:type="dcterms:W3CDTF">2012-08-15T14:43:40Z</dcterms:modified>
</cp:coreProperties>
</file>