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Живи во мне, Спаситель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203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порока,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буду ожидать, </a:t>
            </a:r>
          </a:p>
        </p:txBody>
      </p:sp>
    </p:spTree>
    <p:extLst>
      <p:ext uri="{BB962C8B-B14F-4D97-AF65-F5344CB8AC3E}">
        <p14:creationId xmlns:p14="http://schemas.microsoft.com/office/powerpoint/2010/main" val="2820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дождём прольётся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в сердце благодать. </a:t>
            </a:r>
          </a:p>
        </p:txBody>
      </p:sp>
    </p:spTree>
    <p:extLst>
      <p:ext uri="{BB962C8B-B14F-4D97-AF65-F5344CB8AC3E}">
        <p14:creationId xmlns:p14="http://schemas.microsoft.com/office/powerpoint/2010/main" val="4749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Живи во мне,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светит мне Твой свет -</a:t>
            </a:r>
          </a:p>
        </p:txBody>
      </p:sp>
    </p:spTree>
    <p:extLst>
      <p:ext uri="{BB962C8B-B14F-4D97-AF65-F5344CB8AC3E}">
        <p14:creationId xmlns:p14="http://schemas.microsoft.com/office/powerpoint/2010/main" val="10041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все мои вопросы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найду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ответ.</a:t>
            </a:r>
          </a:p>
        </p:txBody>
      </p:sp>
    </p:spTree>
    <p:extLst>
      <p:ext uri="{BB962C8B-B14F-4D97-AF65-F5344CB8AC3E}">
        <p14:creationId xmlns:p14="http://schemas.microsoft.com/office/powerpoint/2010/main" val="2637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Живи во мне,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Владыка,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я быть водимым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Десницею Твоей. </a:t>
            </a:r>
          </a:p>
        </p:txBody>
      </p:sp>
    </p:spTree>
    <p:extLst>
      <p:ext uri="{BB962C8B-B14F-4D97-AF65-F5344CB8AC3E}">
        <p14:creationId xmlns:p14="http://schemas.microsoft.com/office/powerpoint/2010/main" val="12944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Живи во мне,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светит мне Твой свет -</a:t>
            </a:r>
          </a:p>
        </p:txBody>
      </p:sp>
    </p:spTree>
    <p:extLst>
      <p:ext uri="{BB962C8B-B14F-4D97-AF65-F5344CB8AC3E}">
        <p14:creationId xmlns:p14="http://schemas.microsoft.com/office/powerpoint/2010/main" val="33677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все мои вопросы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найду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ответ.</a:t>
            </a:r>
          </a:p>
        </p:txBody>
      </p:sp>
    </p:spTree>
    <p:extLst>
      <p:ext uri="{BB962C8B-B14F-4D97-AF65-F5344CB8AC3E}">
        <p14:creationId xmlns:p14="http://schemas.microsoft.com/office/powerpoint/2010/main" val="12067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Твоим небесным светом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Наполни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души</a:t>
            </a:r>
          </a:p>
        </p:txBody>
      </p:sp>
    </p:spTree>
    <p:extLst>
      <p:ext uri="{BB962C8B-B14F-4D97-AF65-F5344CB8AC3E}">
        <p14:creationId xmlns:p14="http://schemas.microsoft.com/office/powerpoint/2010/main" val="13087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вечные заветы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в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впиши. </a:t>
            </a:r>
          </a:p>
        </p:txBody>
      </p:sp>
    </p:spTree>
    <p:extLst>
      <p:ext uri="{BB962C8B-B14F-4D97-AF65-F5344CB8AC3E}">
        <p14:creationId xmlns:p14="http://schemas.microsoft.com/office/powerpoint/2010/main" val="9133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Умолкнет пусть земное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плотское молчит, </a:t>
            </a:r>
          </a:p>
        </p:txBody>
      </p:sp>
    </p:spTree>
    <p:extLst>
      <p:ext uri="{BB962C8B-B14F-4D97-AF65-F5344CB8AC3E}">
        <p14:creationId xmlns:p14="http://schemas.microsoft.com/office/powerpoint/2010/main" val="4171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Твой нежный голос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мною говорит.</a:t>
            </a:r>
          </a:p>
        </p:txBody>
      </p:sp>
    </p:spTree>
    <p:extLst>
      <p:ext uri="{BB962C8B-B14F-4D97-AF65-F5344CB8AC3E}">
        <p14:creationId xmlns:p14="http://schemas.microsoft.com/office/powerpoint/2010/main" val="24198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2012-08-15T13:18:28Z</dcterms:modified>
</cp:coreProperties>
</file>