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598"/>
    <a:srgbClr val="FFFFFF"/>
    <a:srgbClr val="00A249"/>
    <a:srgbClr val="972D83"/>
    <a:srgbClr val="79368E"/>
    <a:srgbClr val="93294F"/>
    <a:srgbClr val="00AC4E"/>
    <a:srgbClr val="009644"/>
    <a:srgbClr val="963108"/>
    <a:srgbClr val="743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57314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Отче неба и земли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7670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198</a:t>
            </a:r>
            <a:endParaRPr lang="ru-RU" dirty="0" smtClean="0">
              <a:solidFill>
                <a:srgbClr val="01649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45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Отче неба и земли,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Ныне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милость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яви,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Грех прости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вину омой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склонились пред Тобой.</a:t>
            </a:r>
          </a:p>
        </p:txBody>
      </p:sp>
    </p:spTree>
    <p:extLst>
      <p:ext uri="{BB962C8B-B14F-4D97-AF65-F5344CB8AC3E}">
        <p14:creationId xmlns:p14="http://schemas.microsoft.com/office/powerpoint/2010/main" val="248542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Просим, Боже,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этот час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Твой Дух пребудет в нас, </a:t>
            </a:r>
          </a:p>
        </p:txBody>
      </p:sp>
    </p:spTree>
    <p:extLst>
      <p:ext uri="{BB962C8B-B14F-4D97-AF65-F5344CB8AC3E}">
        <p14:creationId xmlns:p14="http://schemas.microsoft.com/office/powerpoint/2010/main" val="390405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Светом правды озари,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Свою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яви.</a:t>
            </a:r>
          </a:p>
        </p:txBody>
      </p:sp>
    </p:spTree>
    <p:extLst>
      <p:ext uri="{BB962C8B-B14F-4D97-AF65-F5344CB8AC3E}">
        <p14:creationId xmlns:p14="http://schemas.microsoft.com/office/powerpoint/2010/main" val="374056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час печалей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скорбей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Милость Ты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Свою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излей. </a:t>
            </a:r>
          </a:p>
        </p:txBody>
      </p:sp>
    </p:spTree>
    <p:extLst>
      <p:ext uri="{BB962C8B-B14F-4D97-AF65-F5344CB8AC3E}">
        <p14:creationId xmlns:p14="http://schemas.microsoft.com/office/powerpoint/2010/main" val="305844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наполнит нас рекой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Твой Божественный покой.</a:t>
            </a:r>
          </a:p>
        </p:txBody>
      </p:sp>
    </p:spTree>
    <p:extLst>
      <p:ext uri="{BB962C8B-B14F-4D97-AF65-F5344CB8AC3E}">
        <p14:creationId xmlns:p14="http://schemas.microsoft.com/office/powerpoint/2010/main" val="207274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пути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небесный край,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Словно солнце, нам сияй, </a:t>
            </a:r>
          </a:p>
        </p:txBody>
      </p:sp>
    </p:spTree>
    <p:extLst>
      <p:ext uri="{BB962C8B-B14F-4D97-AF65-F5344CB8AC3E}">
        <p14:creationId xmlns:p14="http://schemas.microsoft.com/office/powerpoint/2010/main" val="293458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 и жизнь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Тебе одном,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Боге дивном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святом.</a:t>
            </a:r>
          </a:p>
        </p:txBody>
      </p:sp>
    </p:spTree>
    <p:extLst>
      <p:ext uri="{BB962C8B-B14F-4D97-AF65-F5344CB8AC3E}">
        <p14:creationId xmlns:p14="http://schemas.microsoft.com/office/powerpoint/2010/main" val="351325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97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19</cp:revision>
  <dcterms:created xsi:type="dcterms:W3CDTF">2012-07-25T11:14:36Z</dcterms:created>
  <dcterms:modified xsi:type="dcterms:W3CDTF">2012-08-15T12:38:03Z</dcterms:modified>
</cp:coreProperties>
</file>