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598"/>
    <a:srgbClr val="FFFFFF"/>
    <a:srgbClr val="00A249"/>
    <a:srgbClr val="972D83"/>
    <a:srgbClr val="79368E"/>
    <a:srgbClr val="93294F"/>
    <a:srgbClr val="00AC4E"/>
    <a:srgbClr val="009644"/>
    <a:srgbClr val="963108"/>
    <a:srgbClr val="743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28"/>
  </p:normalViewPr>
  <p:slideViewPr>
    <p:cSldViewPr snapToGrid="0">
      <p:cViewPr>
        <p:scale>
          <a:sx n="108" d="100"/>
          <a:sy n="108" d="100"/>
        </p:scale>
        <p:origin x="12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65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51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9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3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0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05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0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68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9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17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0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568" y="1372992"/>
            <a:ext cx="77768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>
                <a:solidFill>
                  <a:srgbClr val="FFFFFF"/>
                </a:solidFill>
                <a:latin typeface="Myriad Pro Light" pitchFamily="34" charset="0"/>
              </a:rPr>
              <a:t>Всем умом Тебя, всем </a:t>
            </a:r>
            <a:r>
              <a:rPr lang="ru-RU" sz="7200" dirty="0" smtClean="0">
                <a:solidFill>
                  <a:srgbClr val="FFFFFF"/>
                </a:solidFill>
                <a:latin typeface="Myriad Pro Light" pitchFamily="34" charset="0"/>
              </a:rPr>
              <a:t>помышленьем</a:t>
            </a:r>
            <a:endParaRPr lang="ru-RU" sz="7200" dirty="0">
              <a:solidFill>
                <a:srgbClr val="FFFFFF"/>
              </a:solidFill>
              <a:latin typeface="Myriad Pro Light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21316" y="4789312"/>
            <a:ext cx="2501367" cy="56523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16494"/>
                </a:solidFill>
                <a:latin typeface="Myriad Pro" pitchFamily="34" charset="0"/>
              </a:rPr>
              <a:t>Гимны надежды №193</a:t>
            </a:r>
          </a:p>
        </p:txBody>
      </p:sp>
    </p:spTree>
    <p:extLst>
      <p:ext uri="{BB962C8B-B14F-4D97-AF65-F5344CB8AC3E}">
        <p14:creationId xmlns:p14="http://schemas.microsoft.com/office/powerpoint/2010/main" val="158271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Научи 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меня,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Боже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, </a:t>
            </a:r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любить. </a:t>
            </a:r>
            <a:endParaRPr lang="ru-RU" sz="66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39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4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Всем умом Тебя, всем </a:t>
            </a:r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помышленьем </a:t>
            </a:r>
            <a:endParaRPr lang="ru-RU" sz="66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Научи меня,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Боже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, любить,</a:t>
            </a:r>
          </a:p>
        </p:txBody>
      </p:sp>
    </p:spTree>
    <p:extLst>
      <p:ext uri="{BB962C8B-B14F-4D97-AF65-F5344CB8AC3E}">
        <p14:creationId xmlns:p14="http://schemas.microsoft.com/office/powerpoint/2010/main" val="204507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Чтоб 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всю жизнь,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с 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каждым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сердца биеньем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, Лишь Тебе,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о 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мой Бог, посвятить,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endParaRPr lang="ru-RU" sz="66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40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Лишь Тебе,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о 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мой Бог, </a:t>
            </a:r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посвятить. </a:t>
            </a:r>
            <a:endParaRPr lang="ru-RU" sz="66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57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Лишь Твою милосердную волю </a:t>
            </a:r>
          </a:p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Научи Ты меня соблюдать.</a:t>
            </a:r>
          </a:p>
        </p:txBody>
      </p:sp>
    </p:spTree>
    <p:extLst>
      <p:ext uri="{BB962C8B-B14F-4D97-AF65-F5344CB8AC3E}">
        <p14:creationId xmlns:p14="http://schemas.microsoft.com/office/powerpoint/2010/main" val="341510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На свою многотрудную долю </a:t>
            </a:r>
          </a:p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Научи никогда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не 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роптать, </a:t>
            </a:r>
          </a:p>
        </p:txBody>
      </p:sp>
    </p:spTree>
    <p:extLst>
      <p:ext uri="{BB962C8B-B14F-4D97-AF65-F5344CB8AC3E}">
        <p14:creationId xmlns:p14="http://schemas.microsoft.com/office/powerpoint/2010/main" val="200121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Научи никогда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не 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роптать.</a:t>
            </a:r>
          </a:p>
        </p:txBody>
      </p:sp>
    </p:spTree>
    <p:extLst>
      <p:ext uri="{BB962C8B-B14F-4D97-AF65-F5344CB8AC3E}">
        <p14:creationId xmlns:p14="http://schemas.microsoft.com/office/powerpoint/2010/main" val="184131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Всех, кого </a:t>
            </a:r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Ты пречистою Кровью </a:t>
            </a:r>
            <a:endParaRPr lang="ru-RU" sz="66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В этот мир приходил искупить, </a:t>
            </a:r>
          </a:p>
        </p:txBody>
      </p:sp>
    </p:spTree>
    <p:extLst>
      <p:ext uri="{BB962C8B-B14F-4D97-AF65-F5344CB8AC3E}">
        <p14:creationId xmlns:p14="http://schemas.microsoft.com/office/powerpoint/2010/main" val="153737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Бескорыстной, глубокой любовью </a:t>
            </a:r>
          </a:p>
          <a:p>
            <a:pPr algn="ctr"/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Научи меня, </a:t>
            </a:r>
            <a:endParaRPr lang="ru-RU" sz="66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Myriad Pro Light" pitchFamily="34" charset="0"/>
              </a:rPr>
              <a:t>Боже</a:t>
            </a:r>
            <a:r>
              <a:rPr lang="ru-RU" sz="6600" dirty="0">
                <a:solidFill>
                  <a:schemeClr val="bg1"/>
                </a:solidFill>
                <a:latin typeface="Myriad Pro Light" pitchFamily="34" charset="0"/>
              </a:rPr>
              <a:t>, любить, </a:t>
            </a:r>
          </a:p>
        </p:txBody>
      </p:sp>
    </p:spTree>
    <p:extLst>
      <p:ext uri="{BB962C8B-B14F-4D97-AF65-F5344CB8AC3E}">
        <p14:creationId xmlns:p14="http://schemas.microsoft.com/office/powerpoint/2010/main" val="332418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104</Words>
  <Application>Microsoft Macintosh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Myriad Pro Light</vt:lpstr>
      <vt:lpstr>Arial</vt:lpstr>
      <vt:lpstr>Calibri</vt:lpstr>
      <vt:lpstr>Myriad Pro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HTML</dc:creator>
  <cp:lastModifiedBy>Пользователь Microsoft Office</cp:lastModifiedBy>
  <cp:revision>21</cp:revision>
  <dcterms:created xsi:type="dcterms:W3CDTF">2012-07-25T11:14:36Z</dcterms:created>
  <dcterms:modified xsi:type="dcterms:W3CDTF">2018-04-19T00:30:27Z</dcterms:modified>
</cp:coreProperties>
</file>