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Ты, Господь,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моя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Скала!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185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Иисус, моя Скала,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Вспомяни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тогда.</a:t>
            </a:r>
          </a:p>
        </p:txBody>
      </p:sp>
    </p:spTree>
    <p:extLst>
      <p:ext uri="{BB962C8B-B14F-4D97-AF65-F5344CB8AC3E}">
        <p14:creationId xmlns:p14="http://schemas.microsoft.com/office/powerpoint/2010/main" val="10730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Скала!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в Тебе сокроюсь я.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Тебя поток живой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Льётся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чистою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струёй,</a:t>
            </a:r>
          </a:p>
        </p:txBody>
      </p:sp>
    </p:spTree>
    <p:extLst>
      <p:ext uri="{BB962C8B-B14F-4D97-AF65-F5344CB8AC3E}">
        <p14:creationId xmlns:p14="http://schemas.microsoft.com/office/powerpoint/2010/main" val="27424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смывает всякий грех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 объемлет всех.</a:t>
            </a:r>
          </a:p>
        </p:txBody>
      </p:sp>
    </p:spTree>
    <p:extLst>
      <p:ext uri="{BB962C8B-B14F-4D97-AF65-F5344CB8AC3E}">
        <p14:creationId xmlns:p14="http://schemas.microsoft.com/office/powerpoint/2010/main" val="23898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Оправдаться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могу, Спаситель мой, </a:t>
            </a:r>
          </a:p>
        </p:txBody>
      </p:sp>
    </p:spTree>
    <p:extLst>
      <p:ext uri="{BB962C8B-B14F-4D97-AF65-F5344CB8AC3E}">
        <p14:creationId xmlns:p14="http://schemas.microsoft.com/office/powerpoint/2010/main" val="30708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Сколько дел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 ни творил,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Сколько слёз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ни лил,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Избавляет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Твоя.</a:t>
            </a:r>
          </a:p>
        </p:txBody>
      </p:sp>
    </p:spTree>
    <p:extLst>
      <p:ext uri="{BB962C8B-B14F-4D97-AF65-F5344CB8AC3E}">
        <p14:creationId xmlns:p14="http://schemas.microsoft.com/office/powerpoint/2010/main" val="35301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немощи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своей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Прибегаю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 мольбе:</a:t>
            </a:r>
          </a:p>
        </p:txBody>
      </p:sp>
    </p:spTree>
    <p:extLst>
      <p:ext uri="{BB962C8B-B14F-4D97-AF65-F5344CB8AC3E}">
        <p14:creationId xmlns:p14="http://schemas.microsoft.com/office/powerpoint/2010/main" val="1569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оный день,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придёшь,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Царствие введёшь,</a:t>
            </a:r>
          </a:p>
        </p:txBody>
      </p:sp>
    </p:spTree>
    <p:extLst>
      <p:ext uri="{BB962C8B-B14F-4D97-AF65-F5344CB8AC3E}">
        <p14:creationId xmlns:p14="http://schemas.microsoft.com/office/powerpoint/2010/main" val="38189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2012-08-15T09:42:16Z</dcterms:modified>
</cp:coreProperties>
</file>