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063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ризы спасенья облёкся Господь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5481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179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ризы спасенья облёкся Господь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Всех, кто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молитве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верой придёт,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Пленников смерти, страха, тревог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Силен спасти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избавить наш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Бог.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ризы прощенья облёкся Господь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Милует всех,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придёт. </a:t>
            </a:r>
          </a:p>
        </p:txBody>
      </p:sp>
    </p:spTree>
    <p:extLst>
      <p:ext uri="{BB962C8B-B14F-4D97-AF65-F5344CB8AC3E}">
        <p14:creationId xmlns:p14="http://schemas.microsoft.com/office/powerpoint/2010/main" val="35683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Снимет Он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сердца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тяжесть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грехов,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Станет душа чище белых снегов.</a:t>
            </a:r>
          </a:p>
        </p:txBody>
      </p:sp>
    </p:spTree>
    <p:extLst>
      <p:ext uri="{BB962C8B-B14F-4D97-AF65-F5344CB8AC3E}">
        <p14:creationId xmlns:p14="http://schemas.microsoft.com/office/powerpoint/2010/main" val="19268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верность,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ризы, облёкся Господь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изнемогшим силу даёт.</a:t>
            </a:r>
          </a:p>
        </p:txBody>
      </p:sp>
    </p:spTree>
    <p:extLst>
      <p:ext uri="{BB962C8B-B14F-4D97-AF65-F5344CB8AC3E}">
        <p14:creationId xmlns:p14="http://schemas.microsoft.com/office/powerpoint/2010/main" val="4775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тебе сверх сил тяжело,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Бремя своё возложи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30686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2012-08-15T08:17:31Z</dcterms:modified>
</cp:coreProperties>
</file>