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968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унывай, когда тернист твой путь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173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 унывай,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когда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тернист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путь,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Когда устал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хочешь отдохнуть,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Когда страдаешь,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 Христа взирай!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друг,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унывай!</a:t>
            </a:r>
          </a:p>
        </p:txBody>
      </p:sp>
    </p:spTree>
    <p:extLst>
      <p:ext uri="{BB962C8B-B14F-4D97-AF65-F5344CB8AC3E}">
        <p14:creationId xmlns:p14="http://schemas.microsoft.com/office/powerpoint/2010/main" val="19336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 унывай,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когда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груди твоей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Угаснет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луч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надежды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прежних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дней, -</a:t>
            </a:r>
          </a:p>
        </p:txBody>
      </p:sp>
    </p:spTree>
    <p:extLst>
      <p:ext uri="{BB962C8B-B14F-4D97-AF65-F5344CB8AC3E}">
        <p14:creationId xmlns:p14="http://schemas.microsoft.com/office/powerpoint/2010/main" val="30575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Молись, мой друг,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 Господу взывай!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друг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 унывай!</a:t>
            </a:r>
          </a:p>
        </p:txBody>
      </p:sp>
    </p:spTree>
    <p:extLst>
      <p:ext uri="{BB962C8B-B14F-4D97-AF65-F5344CB8AC3E}">
        <p14:creationId xmlns:p14="http://schemas.microsoft.com/office/powerpoint/2010/main" val="18323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 унывай,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когда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враги вокруг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редким стал друзей любимых круг, -</a:t>
            </a:r>
          </a:p>
        </p:txBody>
      </p:sp>
    </p:spTree>
    <p:extLst>
      <p:ext uri="{BB962C8B-B14F-4D97-AF65-F5344CB8AC3E}">
        <p14:creationId xmlns:p14="http://schemas.microsoft.com/office/powerpoint/2010/main" val="8265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Гони печаль,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Бога уповай!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друг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 унывай!</a:t>
            </a:r>
          </a:p>
        </p:txBody>
      </p:sp>
    </p:spTree>
    <p:extLst>
      <p:ext uri="{BB962C8B-B14F-4D97-AF65-F5344CB8AC3E}">
        <p14:creationId xmlns:p14="http://schemas.microsoft.com/office/powerpoint/2010/main" val="351720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9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98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2012-08-15T06:18:24Z</dcterms:modified>
</cp:coreProperties>
</file>