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Если твой дух утомится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172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упал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искушенье,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твоё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гнетёт –</a:t>
            </a:r>
          </a:p>
        </p:txBody>
      </p:sp>
    </p:spTree>
    <p:extLst>
      <p:ext uri="{BB962C8B-B14F-4D97-AF65-F5344CB8AC3E}">
        <p14:creationId xmlns:p14="http://schemas.microsoft.com/office/powerpoint/2010/main" val="426289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верой молись,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Любящий Бог ниспошлёт.</a:t>
            </a:r>
          </a:p>
        </p:txBody>
      </p:sp>
    </p:spTree>
    <p:extLst>
      <p:ext uri="{BB962C8B-B14F-4D97-AF65-F5344CB8AC3E}">
        <p14:creationId xmlns:p14="http://schemas.microsoft.com/office/powerpoint/2010/main" val="24436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Кто утомился,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Богу пусть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воззовёт: </a:t>
            </a:r>
          </a:p>
        </p:txBody>
      </p:sp>
    </p:spTree>
    <p:extLst>
      <p:ext uri="{BB962C8B-B14F-4D97-AF65-F5344CB8AC3E}">
        <p14:creationId xmlns:p14="http://schemas.microsoft.com/office/powerpoint/2010/main" val="36644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Сердцу, уставшему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жизни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молитва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даёт.</a:t>
            </a:r>
          </a:p>
        </p:txBody>
      </p:sp>
    </p:spTree>
    <p:extLst>
      <p:ext uri="{BB962C8B-B14F-4D97-AF65-F5344CB8AC3E}">
        <p14:creationId xmlns:p14="http://schemas.microsoft.com/office/powerpoint/2010/main" val="2578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мечты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желанья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исполнит твои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оставляй упованья,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Христовой любви.</a:t>
            </a:r>
          </a:p>
        </p:txBody>
      </p:sp>
    </p:spTree>
    <p:extLst>
      <p:ext uri="{BB962C8B-B14F-4D97-AF65-F5344CB8AC3E}">
        <p14:creationId xmlns:p14="http://schemas.microsoft.com/office/powerpoint/2010/main" val="9248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Кто утомился,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Богу пусть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воззовёт: </a:t>
            </a:r>
          </a:p>
        </p:txBody>
      </p:sp>
    </p:spTree>
    <p:extLst>
      <p:ext uri="{BB962C8B-B14F-4D97-AF65-F5344CB8AC3E}">
        <p14:creationId xmlns:p14="http://schemas.microsoft.com/office/powerpoint/2010/main" val="32246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Сердцу, уставшему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жизни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молитва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даёт.</a:t>
            </a:r>
          </a:p>
        </p:txBody>
      </p:sp>
    </p:spTree>
    <p:extLst>
      <p:ext uri="{BB962C8B-B14F-4D97-AF65-F5344CB8AC3E}">
        <p14:creationId xmlns:p14="http://schemas.microsoft.com/office/powerpoint/2010/main" val="36589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твой дух утомится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тяжкой житейской борьбе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 мой,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начни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молиться,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Даст это силу тебе.</a:t>
            </a:r>
          </a:p>
        </p:txBody>
      </p:sp>
    </p:spTree>
    <p:extLst>
      <p:ext uri="{BB962C8B-B14F-4D97-AF65-F5344CB8AC3E}">
        <p14:creationId xmlns:p14="http://schemas.microsoft.com/office/powerpoint/2010/main" val="32157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Кто утомился,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Богу пусть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воззовёт: </a:t>
            </a:r>
          </a:p>
        </p:txBody>
      </p:sp>
    </p:spTree>
    <p:extLst>
      <p:ext uri="{BB962C8B-B14F-4D97-AF65-F5344CB8AC3E}">
        <p14:creationId xmlns:p14="http://schemas.microsoft.com/office/powerpoint/2010/main" val="13827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Сердцу, уставшему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жизни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Силу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молитва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даёт.</a:t>
            </a:r>
          </a:p>
        </p:txBody>
      </p:sp>
    </p:spTree>
    <p:extLst>
      <p:ext uri="{BB962C8B-B14F-4D97-AF65-F5344CB8AC3E}">
        <p14:creationId xmlns:p14="http://schemas.microsoft.com/office/powerpoint/2010/main" val="15589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сражён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бедою,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Радостных дней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вернуть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7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Помни: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тобою,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направляет твой путь.</a:t>
            </a:r>
          </a:p>
        </p:txBody>
      </p:sp>
    </p:spTree>
    <p:extLst>
      <p:ext uri="{BB962C8B-B14F-4D97-AF65-F5344CB8AC3E}">
        <p14:creationId xmlns:p14="http://schemas.microsoft.com/office/powerpoint/2010/main" val="34343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Кто утомился,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Богу пусть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воззовёт: </a:t>
            </a:r>
          </a:p>
        </p:txBody>
      </p:sp>
    </p:spTree>
    <p:extLst>
      <p:ext uri="{BB962C8B-B14F-4D97-AF65-F5344CB8AC3E}">
        <p14:creationId xmlns:p14="http://schemas.microsoft.com/office/powerpoint/2010/main" val="13113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793" y="512379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Сердцу, уставшему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жизни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молитва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даёт.</a:t>
            </a:r>
          </a:p>
        </p:txBody>
      </p:sp>
    </p:spTree>
    <p:extLst>
      <p:ext uri="{BB962C8B-B14F-4D97-AF65-F5344CB8AC3E}">
        <p14:creationId xmlns:p14="http://schemas.microsoft.com/office/powerpoint/2010/main" val="9733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164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18</cp:revision>
  <dcterms:created xsi:type="dcterms:W3CDTF">2012-07-25T11:14:36Z</dcterms:created>
  <dcterms:modified xsi:type="dcterms:W3CDTF">2012-08-15T06:11:31Z</dcterms:modified>
</cp:coreProperties>
</file>