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252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душа!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Надейся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432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153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После несчастий, бурь и тревог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Даст тебе блаженство великий Бог!</a:t>
            </a:r>
          </a:p>
        </p:txBody>
      </p:sp>
    </p:spTree>
    <p:extLst>
      <p:ext uri="{BB962C8B-B14F-4D97-AF65-F5344CB8AC3E}">
        <p14:creationId xmlns:p14="http://schemas.microsoft.com/office/powerpoint/2010/main" val="4691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душа!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Надейся 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нас спасёт!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Его силе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вверься - помощь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даёт.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После невзгод радость принесёт,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После бурь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вьюги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лето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вновь придёт. </a:t>
            </a:r>
          </a:p>
        </p:txBody>
      </p:sp>
    </p:spTree>
    <p:extLst>
      <p:ext uri="{BB962C8B-B14F-4D97-AF65-F5344CB8AC3E}">
        <p14:creationId xmlns:p14="http://schemas.microsoft.com/office/powerpoint/2010/main" val="29682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После гонений, после тревог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пошлёт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спасенье -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Вечный Бог!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душа! Надейся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нас спасёт!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Его силе вверься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помощь Он даёт.</a:t>
            </a:r>
          </a:p>
        </p:txBody>
      </p:sp>
    </p:spTree>
    <p:extLst>
      <p:ext uri="{BB962C8B-B14F-4D97-AF65-F5344CB8AC3E}">
        <p14:creationId xmlns:p14="http://schemas.microsoft.com/office/powerpoint/2010/main" val="1420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Верь, Бог с тобой. Труден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путь земной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горе, испытаньях Он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Спаситель твой.</a:t>
            </a:r>
          </a:p>
        </p:txBody>
      </p:sp>
    </p:spTree>
    <p:extLst>
      <p:ext uri="{BB962C8B-B14F-4D97-AF65-F5344CB8AC3E}">
        <p14:creationId xmlns:p14="http://schemas.microsoft.com/office/powerpoint/2010/main" val="41526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Зов твой услышал,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скорби помог.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твоя защита,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Вечный Бог!</a:t>
            </a:r>
          </a:p>
        </p:txBody>
      </p:sp>
    </p:spTree>
    <p:extLst>
      <p:ext uri="{BB962C8B-B14F-4D97-AF65-F5344CB8AC3E}">
        <p14:creationId xmlns:p14="http://schemas.microsoft.com/office/powerpoint/2010/main" val="41032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душа! Надейся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нас спасёт!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Его силе вверься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помощь Он даёт. </a:t>
            </a:r>
          </a:p>
        </p:txBody>
      </p:sp>
    </p:spTree>
    <p:extLst>
      <p:ext uri="{BB962C8B-B14F-4D97-AF65-F5344CB8AC3E}">
        <p14:creationId xmlns:p14="http://schemas.microsoft.com/office/powerpoint/2010/main" val="19584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Кончится путь, скорби все пройдут,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радость и покой спасённые войдут.</a:t>
            </a:r>
          </a:p>
        </p:txBody>
      </p:sp>
    </p:spTree>
    <p:extLst>
      <p:ext uri="{BB962C8B-B14F-4D97-AF65-F5344CB8AC3E}">
        <p14:creationId xmlns:p14="http://schemas.microsoft.com/office/powerpoint/2010/main" val="38219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2012-08-13T16:43:08Z</dcterms:modified>
</cp:coreProperties>
</file>