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Чистое, нежное Имя прекрасное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149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Чистое, нежное Имя прекрасное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Может назвать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его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каждый из нас: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Иисус, мой Бог, силою властною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охраняешь меня каждый час.</a:t>
            </a:r>
          </a:p>
        </p:txBody>
      </p:sp>
    </p:spTree>
    <p:extLst>
      <p:ext uri="{BB962C8B-B14F-4D97-AF65-F5344CB8AC3E}">
        <p14:creationId xmlns:p14="http://schemas.microsoft.com/office/powerpoint/2010/main" val="40035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со мною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будешь, Господь, идти,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Смело могу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доверять.</a:t>
            </a:r>
          </a:p>
        </p:txBody>
      </p:sp>
    </p:spTree>
    <p:extLst>
      <p:ext uri="{BB962C8B-B14F-4D97-AF65-F5344CB8AC3E}">
        <p14:creationId xmlns:p14="http://schemas.microsoft.com/office/powerpoint/2010/main" val="10002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Знаю, что,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если вдруг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упаду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пути,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Можешь меня Ты простить и поднять.</a:t>
            </a:r>
          </a:p>
        </p:txBody>
      </p:sp>
    </p:spTree>
    <p:extLst>
      <p:ext uri="{BB962C8B-B14F-4D97-AF65-F5344CB8AC3E}">
        <p14:creationId xmlns:p14="http://schemas.microsoft.com/office/powerpoint/2010/main" val="33185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О, поддержи меня, силы в пути мне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дай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Я Тебе, Господи,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верой молюсь –</a:t>
            </a:r>
          </a:p>
        </p:txBody>
      </p:sp>
    </p:spTree>
    <p:extLst>
      <p:ext uri="{BB962C8B-B14F-4D97-AF65-F5344CB8AC3E}">
        <p14:creationId xmlns:p14="http://schemas.microsoft.com/office/powerpoint/2010/main" val="80886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Ты приведи меня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светлый желанный край,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Верный Спаситель, Господь Иисус.</a:t>
            </a:r>
          </a:p>
        </p:txBody>
      </p:sp>
    </p:spTree>
    <p:extLst>
      <p:ext uri="{BB962C8B-B14F-4D97-AF65-F5344CB8AC3E}">
        <p14:creationId xmlns:p14="http://schemas.microsoft.com/office/powerpoint/2010/main" val="177269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4397</TotalTime>
  <Words>103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18</cp:revision>
  <dcterms:created xsi:type="dcterms:W3CDTF">2012-07-25T11:14:36Z</dcterms:created>
  <dcterms:modified xsi:type="dcterms:W3CDTF">2012-08-13T15:52:02Z</dcterms:modified>
</cp:coreProperties>
</file>