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Мой дивный Спаситель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148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-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самый надёжный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свете оплот,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любишь,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как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нежная мать.</a:t>
            </a:r>
          </a:p>
        </p:txBody>
      </p:sp>
    </p:spTree>
    <p:extLst>
      <p:ext uri="{BB962C8B-B14F-4D97-AF65-F5344CB8AC3E}">
        <p14:creationId xmlns:p14="http://schemas.microsoft.com/office/powerpoint/2010/main" val="207804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Хочу воспевать неземную любовь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славить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благодать.</a:t>
            </a:r>
          </a:p>
        </p:txBody>
      </p:sp>
    </p:spTree>
    <p:extLst>
      <p:ext uri="{BB962C8B-B14F-4D97-AF65-F5344CB8AC3E}">
        <p14:creationId xmlns:p14="http://schemas.microsoft.com/office/powerpoint/2010/main" val="264932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душу мою укрываешь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скале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бурь этой жизни земной </a:t>
            </a:r>
          </a:p>
        </p:txBody>
      </p:sp>
    </p:spTree>
    <p:extLst>
      <p:ext uri="{BB962C8B-B14F-4D97-AF65-F5344CB8AC3E}">
        <p14:creationId xmlns:p14="http://schemas.microsoft.com/office/powerpoint/2010/main" val="6998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словом Своим укрепляешь меня,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Даруешь небесный покой.</a:t>
            </a:r>
          </a:p>
        </p:txBody>
      </p:sp>
    </p:spTree>
    <p:extLst>
      <p:ext uri="{BB962C8B-B14F-4D97-AF65-F5344CB8AC3E}">
        <p14:creationId xmlns:p14="http://schemas.microsoft.com/office/powerpoint/2010/main" val="228114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71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дивный Спаситель,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Иисус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мой Господь!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Меня Ты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гибели спас,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душу мою укрываешь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скале,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Светильник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чтоб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не угас.</a:t>
            </a:r>
          </a:p>
        </p:txBody>
      </p:sp>
    </p:spTree>
    <p:extLst>
      <p:ext uri="{BB962C8B-B14F-4D97-AF65-F5344CB8AC3E}">
        <p14:creationId xmlns:p14="http://schemas.microsoft.com/office/powerpoint/2010/main" val="26776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душу мою укрываешь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скале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бурь этой жизни земной </a:t>
            </a:r>
          </a:p>
        </p:txBody>
      </p:sp>
    </p:spTree>
    <p:extLst>
      <p:ext uri="{BB962C8B-B14F-4D97-AF65-F5344CB8AC3E}">
        <p14:creationId xmlns:p14="http://schemas.microsoft.com/office/powerpoint/2010/main" val="231691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словом Своим укрепляешь меня,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Даруешь небесный покой.</a:t>
            </a:r>
          </a:p>
        </p:txBody>
      </p:sp>
    </p:spTree>
    <p:extLst>
      <p:ext uri="{BB962C8B-B14F-4D97-AF65-F5344CB8AC3E}">
        <p14:creationId xmlns:p14="http://schemas.microsoft.com/office/powerpoint/2010/main" val="212330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дивный Спаситель, Иисус, мой Господь!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бремя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мною несёшь,</a:t>
            </a:r>
          </a:p>
        </p:txBody>
      </p:sp>
    </p:spTree>
    <p:extLst>
      <p:ext uri="{BB962C8B-B14F-4D97-AF65-F5344CB8AC3E}">
        <p14:creationId xmlns:p14="http://schemas.microsoft.com/office/powerpoint/2010/main" val="68583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трудах подкрепляешь, когда устаю,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 горе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мне силу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даёшь.</a:t>
            </a:r>
          </a:p>
        </p:txBody>
      </p:sp>
    </p:spTree>
    <p:extLst>
      <p:ext uri="{BB962C8B-B14F-4D97-AF65-F5344CB8AC3E}">
        <p14:creationId xmlns:p14="http://schemas.microsoft.com/office/powerpoint/2010/main" val="372638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душу мою укрываешь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скале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бурь этой жизни земной </a:t>
            </a:r>
          </a:p>
        </p:txBody>
      </p:sp>
    </p:spTree>
    <p:extLst>
      <p:ext uri="{BB962C8B-B14F-4D97-AF65-F5344CB8AC3E}">
        <p14:creationId xmlns:p14="http://schemas.microsoft.com/office/powerpoint/2010/main" val="74416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словом Своим укрепляешь меня,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Даруешь небесный покой.</a:t>
            </a:r>
          </a:p>
        </p:txBody>
      </p:sp>
    </p:spTree>
    <p:extLst>
      <p:ext uri="{BB962C8B-B14F-4D97-AF65-F5344CB8AC3E}">
        <p14:creationId xmlns:p14="http://schemas.microsoft.com/office/powerpoint/2010/main" val="207804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151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17</cp:revision>
  <dcterms:created xsi:type="dcterms:W3CDTF">2012-07-25T11:14:36Z</dcterms:created>
  <dcterms:modified xsi:type="dcterms:W3CDTF">2012-08-10T15:48:11Z</dcterms:modified>
</cp:coreProperties>
</file>