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2" r:id="rId4"/>
    <p:sldId id="261" r:id="rId5"/>
    <p:sldId id="263" r:id="rId6"/>
    <p:sldId id="264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587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кратки всё ж мгновенья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6624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135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Как кратки всё ж прекрасные мгновенья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Субботнего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покоя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 земле!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земной юдоли день сей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утешенье,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Грядущей славы весть несёт он мне.</a:t>
            </a:r>
          </a:p>
        </p:txBody>
      </p:sp>
    </p:spTree>
    <p:extLst>
      <p:ext uri="{BB962C8B-B14F-4D97-AF65-F5344CB8AC3E}">
        <p14:creationId xmlns:p14="http://schemas.microsoft.com/office/powerpoint/2010/main" val="917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Боже,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Твой дух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мной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управляет,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Веди меня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правому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пути.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Дай твёрдость мне, когда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враг угрожает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 блаженной цели, Боже, дай дойти.</a:t>
            </a:r>
          </a:p>
        </p:txBody>
      </p:sp>
    </p:spTree>
    <p:extLst>
      <p:ext uri="{BB962C8B-B14F-4D97-AF65-F5344CB8AC3E}">
        <p14:creationId xmlns:p14="http://schemas.microsoft.com/office/powerpoint/2010/main" val="33717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2012-08-07T15:25:14Z</dcterms:modified>
</cp:coreProperties>
</file>