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 snapToGrid="0">
      <p:cViewPr>
        <p:scale>
          <a:sx n="50" d="100"/>
          <a:sy n="5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Наполняет сердце радость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132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славить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песнопеньях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Мудрость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Творца, </a:t>
            </a:r>
          </a:p>
        </p:txBody>
      </p:sp>
    </p:spTree>
    <p:extLst>
      <p:ext uri="{BB962C8B-B14F-4D97-AF65-F5344CB8AC3E}">
        <p14:creationId xmlns:p14="http://schemas.microsoft.com/office/powerpoint/2010/main" val="22467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Вознесём к Нему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молитвах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Благодарные сердца!</a:t>
            </a:r>
          </a:p>
        </p:txBody>
      </p:sp>
    </p:spTree>
    <p:extLst>
      <p:ext uri="{BB962C8B-B14F-4D97-AF65-F5344CB8AC3E}">
        <p14:creationId xmlns:p14="http://schemas.microsoft.com/office/powerpoint/2010/main" val="8764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субботний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отрадный Отступает суета,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сходит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уставшие сердца.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Наполняет сердце радость,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хвалу поют уста,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вижу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сквозь дымку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Голубые небеса.</a:t>
            </a:r>
          </a:p>
        </p:txBody>
      </p:sp>
    </p:spTree>
    <p:extLst>
      <p:ext uri="{BB962C8B-B14F-4D97-AF65-F5344CB8AC3E}">
        <p14:creationId xmlns:p14="http://schemas.microsoft.com/office/powerpoint/2010/main" val="39842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субботний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отрадный Отступает суета,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сходит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уставшие сердца.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слышу птичек пенье,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вижу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солнца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луч, </a:t>
            </a:r>
          </a:p>
        </p:txBody>
      </p:sp>
    </p:spTree>
    <p:extLst>
      <p:ext uri="{BB962C8B-B14F-4D97-AF65-F5344CB8AC3E}">
        <p14:creationId xmlns:p14="http://schemas.microsoft.com/office/powerpoint/2010/main" val="2112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Исчезают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волненья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как мой Господь могуч!</a:t>
            </a:r>
          </a:p>
        </p:txBody>
      </p:sp>
    </p:spTree>
    <p:extLst>
      <p:ext uri="{BB962C8B-B14F-4D97-AF65-F5344CB8AC3E}">
        <p14:creationId xmlns:p14="http://schemas.microsoft.com/office/powerpoint/2010/main" val="18603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субботний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отрадный Отступает суета,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сходит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уставшие сердца.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118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2012-08-07T15:07:21Z</dcterms:modified>
</cp:coreProperties>
</file>