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2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Как приятно, как чудесно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123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приятно,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Господний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изучать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любви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Закон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Творцу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гимн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воспевать.</a:t>
            </a:r>
          </a:p>
        </p:txBody>
      </p:sp>
    </p:spTree>
    <p:extLst>
      <p:ext uri="{BB962C8B-B14F-4D97-AF65-F5344CB8AC3E}">
        <p14:creationId xmlns:p14="http://schemas.microsoft.com/office/powerpoint/2010/main" val="17101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придите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славить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благодатный день святой! </a:t>
            </a:r>
          </a:p>
        </p:txBody>
      </p:sp>
    </p:spTree>
    <p:extLst>
      <p:ext uri="{BB962C8B-B14F-4D97-AF65-F5344CB8AC3E}">
        <p14:creationId xmlns:p14="http://schemas.microsoft.com/office/powerpoint/2010/main" val="3979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тревог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вас избавит,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Принесёт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val="27478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Творцом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хвалой сердечной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вас падёт,</a:t>
            </a:r>
          </a:p>
        </p:txBody>
      </p:sp>
    </p:spTree>
    <p:extLst>
      <p:ext uri="{BB962C8B-B14F-4D97-AF65-F5344CB8AC3E}">
        <p14:creationId xmlns:p14="http://schemas.microsoft.com/office/powerpoint/2010/main" val="15385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Он Сам в покой Свой вечный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искупленных введёт.</a:t>
            </a:r>
          </a:p>
        </p:txBody>
      </p:sp>
    </p:spTree>
    <p:extLst>
      <p:ext uri="{BB962C8B-B14F-4D97-AF65-F5344CB8AC3E}">
        <p14:creationId xmlns:p14="http://schemas.microsoft.com/office/powerpoint/2010/main" val="42262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2012-08-07T13:23:41Z</dcterms:modified>
</cp:coreProperties>
</file>