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3" r:id="rId4"/>
    <p:sldId id="261" r:id="rId5"/>
    <p:sldId id="262" r:id="rId6"/>
    <p:sldId id="264" r:id="rId7"/>
    <p:sldId id="265" r:id="rId8"/>
    <p:sldId id="266" r:id="rId9"/>
    <p:sldId id="269" r:id="rId10"/>
    <p:sldId id="268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>
      <p:cViewPr>
        <p:scale>
          <a:sx n="50" d="100"/>
          <a:sy n="50" d="100"/>
        </p:scale>
        <p:origin x="-109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Солнца закат золотистый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115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Солнца закат золотистый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Медленно догорает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благодатный субботний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Близится, наступает.</a:t>
            </a:r>
          </a:p>
        </p:txBody>
      </p:sp>
    </p:spTree>
    <p:extLst>
      <p:ext uri="{BB962C8B-B14F-4D97-AF65-F5344CB8AC3E}">
        <p14:creationId xmlns:p14="http://schemas.microsoft.com/office/powerpoint/2010/main" val="25817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воспевайте! </a:t>
            </a:r>
          </a:p>
        </p:txBody>
      </p:sp>
    </p:spTree>
    <p:extLst>
      <p:ext uri="{BB962C8B-B14F-4D97-AF65-F5344CB8AC3E}">
        <p14:creationId xmlns:p14="http://schemas.microsoft.com/office/powerpoint/2010/main" val="19040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прославляйте!</a:t>
            </a:r>
          </a:p>
        </p:txBody>
      </p:sp>
    </p:spTree>
    <p:extLst>
      <p:ext uri="{BB962C8B-B14F-4D97-AF65-F5344CB8AC3E}">
        <p14:creationId xmlns:p14="http://schemas.microsoft.com/office/powerpoint/2010/main" val="22478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нами Господь обещает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тихий вечер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своё открываю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Божьей любви навстречу.</a:t>
            </a:r>
          </a:p>
        </p:txBody>
      </p:sp>
    </p:spTree>
    <p:extLst>
      <p:ext uri="{BB962C8B-B14F-4D97-AF65-F5344CB8AC3E}">
        <p14:creationId xmlns:p14="http://schemas.microsoft.com/office/powerpoint/2010/main" val="25403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воспевайте! </a:t>
            </a:r>
          </a:p>
        </p:txBody>
      </p:sp>
    </p:spTree>
    <p:extLst>
      <p:ext uri="{BB962C8B-B14F-4D97-AF65-F5344CB8AC3E}">
        <p14:creationId xmlns:p14="http://schemas.microsoft.com/office/powerpoint/2010/main" val="25252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прославляйте!</a:t>
            </a:r>
          </a:p>
        </p:txBody>
      </p:sp>
    </p:spTree>
    <p:extLst>
      <p:ext uri="{BB962C8B-B14F-4D97-AF65-F5344CB8AC3E}">
        <p14:creationId xmlns:p14="http://schemas.microsoft.com/office/powerpoint/2010/main" val="7252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2012-08-07T11:09:37Z</dcterms:modified>
</cp:coreProperties>
</file>