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  <p:sldId id="262" r:id="rId5"/>
    <p:sldId id="263" r:id="rId6"/>
    <p:sldId id="265" r:id="rId7"/>
    <p:sldId id="266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4E"/>
    <a:srgbClr val="00A249"/>
    <a:srgbClr val="009644"/>
    <a:srgbClr val="963108"/>
    <a:srgbClr val="743488"/>
    <a:srgbClr val="6A307C"/>
    <a:srgbClr val="79368E"/>
    <a:srgbClr val="9543AF"/>
    <a:srgbClr val="403C96"/>
    <a:srgbClr val="543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>
      <p:cViewPr>
        <p:scale>
          <a:sx n="80" d="100"/>
          <a:sy n="80" d="100"/>
        </p:scale>
        <p:origin x="2024" y="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31.03.18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84924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Myriad Pro Light" pitchFamily="34" charset="0"/>
              </a:rPr>
              <a:t>О Господь, просим мы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21316" y="4403787"/>
            <a:ext cx="2501367" cy="7031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9644"/>
                </a:solidFill>
                <a:latin typeface="Myriad Pro" pitchFamily="34" charset="0"/>
              </a:rPr>
              <a:t>Гимны надежды №112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564" y="4619317"/>
            <a:ext cx="1609868" cy="16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9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 Господь,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просим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мы,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Наши мысли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от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суеты </a:t>
            </a:r>
          </a:p>
        </p:txBody>
      </p:sp>
    </p:spTree>
    <p:extLst>
      <p:ext uri="{BB962C8B-B14F-4D97-AF65-F5344CB8AC3E}">
        <p14:creationId xmlns:p14="http://schemas.microsoft.com/office/powerpoint/2010/main" val="20450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Вознеси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Твой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престол созерцать,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Где царит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Твоя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благодать. </a:t>
            </a:r>
          </a:p>
        </p:txBody>
      </p:sp>
    </p:spTree>
    <p:extLst>
      <p:ext uri="{BB962C8B-B14F-4D97-AF65-F5344CB8AC3E}">
        <p14:creationId xmlns:p14="http://schemas.microsoft.com/office/powerpoint/2010/main" val="167913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Пусть любовь обитает в сердцах,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Пусть хвала оживёт на устах, </a:t>
            </a:r>
          </a:p>
        </p:txBody>
      </p:sp>
    </p:spTree>
    <p:extLst>
      <p:ext uri="{BB962C8B-B14F-4D97-AF65-F5344CB8AC3E}">
        <p14:creationId xmlns:p14="http://schemas.microsoft.com/office/powerpoint/2010/main" val="296364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Дух Твой в наши души прольёт –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 </a:t>
            </a:r>
            <a:r>
              <a:rPr lang="ru-RU" sz="7200" dirty="0" err="1">
                <a:solidFill>
                  <a:schemeClr val="bg1"/>
                </a:solidFill>
                <a:latin typeface="Myriad Pro Light" pitchFamily="34" charset="0"/>
              </a:rPr>
              <a:t>приидет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 в них Царствие Твоё.</a:t>
            </a:r>
          </a:p>
        </p:txBody>
      </p:sp>
    </p:spTree>
    <p:extLst>
      <p:ext uri="{BB962C8B-B14F-4D97-AF65-F5344CB8AC3E}">
        <p14:creationId xmlns:p14="http://schemas.microsoft.com/office/powerpoint/2010/main" val="342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Пусть любовь обитает в сердцах,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Пусть хвала оживёт на устах, </a:t>
            </a:r>
          </a:p>
        </p:txBody>
      </p:sp>
    </p:spTree>
    <p:extLst>
      <p:ext uri="{BB962C8B-B14F-4D97-AF65-F5344CB8AC3E}">
        <p14:creationId xmlns:p14="http://schemas.microsoft.com/office/powerpoint/2010/main" val="65670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Дух Твой в наши души прольёт –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 </a:t>
            </a:r>
            <a:r>
              <a:rPr lang="ru-RU" sz="7200" dirty="0" err="1">
                <a:solidFill>
                  <a:schemeClr val="bg1"/>
                </a:solidFill>
                <a:latin typeface="Myriad Pro Light" pitchFamily="34" charset="0"/>
              </a:rPr>
              <a:t>приидет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 в них Царствие Твоё.</a:t>
            </a:r>
          </a:p>
        </p:txBody>
      </p:sp>
    </p:spTree>
    <p:extLst>
      <p:ext uri="{BB962C8B-B14F-4D97-AF65-F5344CB8AC3E}">
        <p14:creationId xmlns:p14="http://schemas.microsoft.com/office/powerpoint/2010/main" val="130766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2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81</Words>
  <Application>Microsoft Macintosh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Myriad Pro Light</vt:lpstr>
      <vt:lpstr>Arial</vt:lpstr>
      <vt:lpstr>Myriad Pro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17</cp:revision>
  <dcterms:created xsi:type="dcterms:W3CDTF">2012-07-25T11:14:36Z</dcterms:created>
  <dcterms:modified xsi:type="dcterms:W3CDTF">2018-03-30T17:04:22Z</dcterms:modified>
</cp:coreProperties>
</file>