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4E"/>
    <a:srgbClr val="00A249"/>
    <a:srgbClr val="009644"/>
    <a:srgbClr val="963108"/>
    <a:srgbClr val="743488"/>
    <a:srgbClr val="6A307C"/>
    <a:srgbClr val="79368E"/>
    <a:srgbClr val="9543AF"/>
    <a:srgbClr val="403C96"/>
    <a:srgbClr val="543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Пред Твоим лицом представ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9644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09644"/>
                </a:solidFill>
                <a:latin typeface="Myriad Pro" pitchFamily="34" charset="0"/>
              </a:rPr>
              <a:t>108</a:t>
            </a:r>
            <a:endParaRPr lang="ru-RU" dirty="0" smtClean="0">
              <a:solidFill>
                <a:srgbClr val="00964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Просьбы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>
                <a:solidFill>
                  <a:schemeClr val="bg1"/>
                </a:solidFill>
                <a:latin typeface="Myriad Pro Light" pitchFamily="34" charset="0"/>
              </a:rPr>
              <a:t>молитвы </a:t>
            </a:r>
            <a:endParaRPr lang="ru-RU" sz="720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пеньем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несём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Тебе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смиренье.</a:t>
            </a:r>
          </a:p>
        </p:txBody>
      </p:sp>
    </p:spTree>
    <p:extLst>
      <p:ext uri="{BB962C8B-B14F-4D97-AF65-F5344CB8AC3E}">
        <p14:creationId xmlns:p14="http://schemas.microsoft.com/office/powerpoint/2010/main" val="283370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Пред Твоим лицом представ,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Ждём мы, Боже,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наставленья.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Чтобы сердцем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душою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оставить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всё земное.</a:t>
            </a:r>
          </a:p>
        </p:txBody>
      </p:sp>
    </p:spTree>
    <p:extLst>
      <p:ext uri="{BB962C8B-B14F-4D97-AF65-F5344CB8AC3E}">
        <p14:creationId xmlns:p14="http://schemas.microsoft.com/office/powerpoint/2010/main" val="332852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Мысли, разум наш направь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небесное ученье,</a:t>
            </a:r>
          </a:p>
        </p:txBody>
      </p:sp>
    </p:spTree>
    <p:extLst>
      <p:ext uri="{BB962C8B-B14F-4D97-AF65-F5344CB8AC3E}">
        <p14:creationId xmlns:p14="http://schemas.microsoft.com/office/powerpoint/2010/main" val="267732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свет небесный Твой,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Боже, нас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озаряет, </a:t>
            </a:r>
          </a:p>
        </p:txBody>
      </p:sp>
    </p:spTree>
    <p:extLst>
      <p:ext uri="{BB962C8B-B14F-4D97-AF65-F5344CB8AC3E}">
        <p14:creationId xmlns:p14="http://schemas.microsoft.com/office/powerpoint/2010/main" val="960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Непроглядной темнотой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Грех сознанье омрачает, </a:t>
            </a:r>
          </a:p>
        </p:txBody>
      </p:sp>
    </p:spTree>
    <p:extLst>
      <p:ext uri="{BB962C8B-B14F-4D97-AF65-F5344CB8AC3E}">
        <p14:creationId xmlns:p14="http://schemas.microsoft.com/office/powerpoint/2010/main" val="82544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Мысли, чувства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поступки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в Твои вверяем руки.</a:t>
            </a:r>
          </a:p>
        </p:txBody>
      </p:sp>
    </p:spTree>
    <p:extLst>
      <p:ext uri="{BB962C8B-B14F-4D97-AF65-F5344CB8AC3E}">
        <p14:creationId xmlns:p14="http://schemas.microsoft.com/office/powerpoint/2010/main" val="221116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блеске вечной славы Ты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 от света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исходящий,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4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небесной полноты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даёшь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покой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счастье. </a:t>
            </a:r>
          </a:p>
        </p:txBody>
      </p:sp>
    </p:spTree>
    <p:extLst>
      <p:ext uri="{BB962C8B-B14F-4D97-AF65-F5344CB8AC3E}">
        <p14:creationId xmlns:p14="http://schemas.microsoft.com/office/powerpoint/2010/main" val="7986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97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15</cp:revision>
  <dcterms:created xsi:type="dcterms:W3CDTF">2012-07-25T11:14:36Z</dcterms:created>
  <dcterms:modified xsi:type="dcterms:W3CDTF">2012-08-06T16:49:55Z</dcterms:modified>
</cp:coreProperties>
</file>